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9" r:id="rId3"/>
    <p:sldId id="267" r:id="rId4"/>
    <p:sldId id="257" r:id="rId5"/>
    <p:sldId id="258" r:id="rId6"/>
    <p:sldId id="259" r:id="rId7"/>
    <p:sldId id="260" r:id="rId8"/>
    <p:sldId id="261" r:id="rId9"/>
    <p:sldId id="262" r:id="rId10"/>
    <p:sldId id="268" r:id="rId11"/>
    <p:sldId id="263" r:id="rId12"/>
    <p:sldId id="266" r:id="rId13"/>
    <p:sldId id="264" r:id="rId14"/>
    <p:sldId id="265" r:id="rId15"/>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70B8D0-F6F0-41AF-A191-7FB91BE559EE}" v="46" dt="2025-11-13T09:50:11.9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88686" autoAdjust="0"/>
  </p:normalViewPr>
  <p:slideViewPr>
    <p:cSldViewPr snapToGrid="0">
      <p:cViewPr varScale="1">
        <p:scale>
          <a:sx n="66" d="100"/>
          <a:sy n="66" d="100"/>
        </p:scale>
        <p:origin x="552" y="3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ziska Zollner" userId="31d7a323-19e7-4674-90e2-8e7a3b381ee5" providerId="ADAL" clId="{9ECFE9E1-DF63-4B00-B72B-3E6E8DBC6647}"/>
    <pc:docChg chg="undo custSel addSld modSld">
      <pc:chgData name="Franziska Zollner" userId="31d7a323-19e7-4674-90e2-8e7a3b381ee5" providerId="ADAL" clId="{9ECFE9E1-DF63-4B00-B72B-3E6E8DBC6647}" dt="2025-11-13T10:22:45.215" v="4903" actId="20577"/>
      <pc:docMkLst>
        <pc:docMk/>
      </pc:docMkLst>
      <pc:sldChg chg="addSp modSp mod setBg modNotesTx">
        <pc:chgData name="Franziska Zollner" userId="31d7a323-19e7-4674-90e2-8e7a3b381ee5" providerId="ADAL" clId="{9ECFE9E1-DF63-4B00-B72B-3E6E8DBC6647}" dt="2025-11-13T09:27:25.781" v="4439" actId="20577"/>
        <pc:sldMkLst>
          <pc:docMk/>
          <pc:sldMk cId="3261522341" sldId="256"/>
        </pc:sldMkLst>
        <pc:spChg chg="mod">
          <ac:chgData name="Franziska Zollner" userId="31d7a323-19e7-4674-90e2-8e7a3b381ee5" providerId="ADAL" clId="{9ECFE9E1-DF63-4B00-B72B-3E6E8DBC6647}" dt="2025-11-13T09:22:20.263" v="4078" actId="255"/>
          <ac:spMkLst>
            <pc:docMk/>
            <pc:sldMk cId="3261522341" sldId="256"/>
            <ac:spMk id="2" creationId="{3C15D0AB-A27F-DF1B-5D8F-2B5ADE664AB6}"/>
          </ac:spMkLst>
        </pc:spChg>
        <pc:spChg chg="mod">
          <ac:chgData name="Franziska Zollner" userId="31d7a323-19e7-4674-90e2-8e7a3b381ee5" providerId="ADAL" clId="{9ECFE9E1-DF63-4B00-B72B-3E6E8DBC6647}" dt="2025-11-13T09:22:33.594" v="4106" actId="20577"/>
          <ac:spMkLst>
            <pc:docMk/>
            <pc:sldMk cId="3261522341" sldId="256"/>
            <ac:spMk id="3" creationId="{0056EBF0-9F0E-9271-4DBD-4BD8B3F4189D}"/>
          </ac:spMkLst>
        </pc:spChg>
        <pc:spChg chg="add">
          <ac:chgData name="Franziska Zollner" userId="31d7a323-19e7-4674-90e2-8e7a3b381ee5" providerId="ADAL" clId="{9ECFE9E1-DF63-4B00-B72B-3E6E8DBC6647}" dt="2025-11-12T10:37:08.672" v="499" actId="26606"/>
          <ac:spMkLst>
            <pc:docMk/>
            <pc:sldMk cId="3261522341" sldId="256"/>
            <ac:spMk id="10" creationId="{FFD48BC7-DC40-47DE-87EE-9F4B6ECB9ABB}"/>
          </ac:spMkLst>
        </pc:spChg>
        <pc:spChg chg="add">
          <ac:chgData name="Franziska Zollner" userId="31d7a323-19e7-4674-90e2-8e7a3b381ee5" providerId="ADAL" clId="{9ECFE9E1-DF63-4B00-B72B-3E6E8DBC6647}" dt="2025-11-12T10:37:08.672" v="499" actId="26606"/>
          <ac:spMkLst>
            <pc:docMk/>
            <pc:sldMk cId="3261522341" sldId="256"/>
            <ac:spMk id="12" creationId="{E502BBC7-2C76-46F3-BC24-5985BC13DB88}"/>
          </ac:spMkLst>
        </pc:spChg>
        <pc:spChg chg="add">
          <ac:chgData name="Franziska Zollner" userId="31d7a323-19e7-4674-90e2-8e7a3b381ee5" providerId="ADAL" clId="{9ECFE9E1-DF63-4B00-B72B-3E6E8DBC6647}" dt="2025-11-12T10:37:08.672" v="499" actId="26606"/>
          <ac:spMkLst>
            <pc:docMk/>
            <pc:sldMk cId="3261522341" sldId="256"/>
            <ac:spMk id="14" creationId="{C7F28D52-2A5F-4D23-81AE-7CB8B591C7AF}"/>
          </ac:spMkLst>
        </pc:spChg>
        <pc:spChg chg="add">
          <ac:chgData name="Franziska Zollner" userId="31d7a323-19e7-4674-90e2-8e7a3b381ee5" providerId="ADAL" clId="{9ECFE9E1-DF63-4B00-B72B-3E6E8DBC6647}" dt="2025-11-12T10:37:08.672" v="499" actId="26606"/>
          <ac:spMkLst>
            <pc:docMk/>
            <pc:sldMk cId="3261522341" sldId="256"/>
            <ac:spMk id="16" creationId="{3629484E-3792-4B3D-89AD-7C8A1ED0E0D4}"/>
          </ac:spMkLst>
        </pc:spChg>
        <pc:picChg chg="add mod modCrop">
          <ac:chgData name="Franziska Zollner" userId="31d7a323-19e7-4674-90e2-8e7a3b381ee5" providerId="ADAL" clId="{9ECFE9E1-DF63-4B00-B72B-3E6E8DBC6647}" dt="2025-11-13T09:22:45.376" v="4110" actId="1076"/>
          <ac:picMkLst>
            <pc:docMk/>
            <pc:sldMk cId="3261522341" sldId="256"/>
            <ac:picMk id="5" creationId="{44A4779E-DA59-0441-8583-AFCAF3A23EBF}"/>
          </ac:picMkLst>
        </pc:picChg>
      </pc:sldChg>
      <pc:sldChg chg="addSp delSp modSp mod">
        <pc:chgData name="Franziska Zollner" userId="31d7a323-19e7-4674-90e2-8e7a3b381ee5" providerId="ADAL" clId="{9ECFE9E1-DF63-4B00-B72B-3E6E8DBC6647}" dt="2025-11-13T09:35:22.521" v="4665" actId="113"/>
        <pc:sldMkLst>
          <pc:docMk/>
          <pc:sldMk cId="3649227261" sldId="257"/>
        </pc:sldMkLst>
        <pc:spChg chg="mod">
          <ac:chgData name="Franziska Zollner" userId="31d7a323-19e7-4674-90e2-8e7a3b381ee5" providerId="ADAL" clId="{9ECFE9E1-DF63-4B00-B72B-3E6E8DBC6647}" dt="2025-11-13T09:34:28.791" v="4657" actId="20577"/>
          <ac:spMkLst>
            <pc:docMk/>
            <pc:sldMk cId="3649227261" sldId="257"/>
            <ac:spMk id="2" creationId="{0A2E4F6C-7239-CF3D-249B-ED711692ECFF}"/>
          </ac:spMkLst>
        </pc:spChg>
        <pc:spChg chg="mod">
          <ac:chgData name="Franziska Zollner" userId="31d7a323-19e7-4674-90e2-8e7a3b381ee5" providerId="ADAL" clId="{9ECFE9E1-DF63-4B00-B72B-3E6E8DBC6647}" dt="2025-11-13T09:35:22.521" v="4665" actId="113"/>
          <ac:spMkLst>
            <pc:docMk/>
            <pc:sldMk cId="3649227261" sldId="257"/>
            <ac:spMk id="3" creationId="{B566E80A-EC89-BADB-B454-79CFE8BBE1DF}"/>
          </ac:spMkLst>
        </pc:spChg>
        <pc:picChg chg="add del mod">
          <ac:chgData name="Franziska Zollner" userId="31d7a323-19e7-4674-90e2-8e7a3b381ee5" providerId="ADAL" clId="{9ECFE9E1-DF63-4B00-B72B-3E6E8DBC6647}" dt="2025-11-12T15:15:16.318" v="3303" actId="478"/>
          <ac:picMkLst>
            <pc:docMk/>
            <pc:sldMk cId="3649227261" sldId="257"/>
            <ac:picMk id="4" creationId="{AF3C51D1-097A-2D83-1687-2D735C2FF6C0}"/>
          </ac:picMkLst>
        </pc:picChg>
        <pc:picChg chg="add del mod">
          <ac:chgData name="Franziska Zollner" userId="31d7a323-19e7-4674-90e2-8e7a3b381ee5" providerId="ADAL" clId="{9ECFE9E1-DF63-4B00-B72B-3E6E8DBC6647}" dt="2025-11-12T14:15:47.936" v="2261" actId="478"/>
          <ac:picMkLst>
            <pc:docMk/>
            <pc:sldMk cId="3649227261" sldId="257"/>
            <ac:picMk id="6" creationId="{760E5335-B03A-4A75-923B-896C63E623AF}"/>
          </ac:picMkLst>
        </pc:picChg>
      </pc:sldChg>
      <pc:sldChg chg="addSp delSp modSp mod">
        <pc:chgData name="Franziska Zollner" userId="31d7a323-19e7-4674-90e2-8e7a3b381ee5" providerId="ADAL" clId="{9ECFE9E1-DF63-4B00-B72B-3E6E8DBC6647}" dt="2025-11-12T15:15:18.019" v="3304" actId="478"/>
        <pc:sldMkLst>
          <pc:docMk/>
          <pc:sldMk cId="1120606073" sldId="258"/>
        </pc:sldMkLst>
        <pc:picChg chg="add del mod">
          <ac:chgData name="Franziska Zollner" userId="31d7a323-19e7-4674-90e2-8e7a3b381ee5" providerId="ADAL" clId="{9ECFE9E1-DF63-4B00-B72B-3E6E8DBC6647}" dt="2025-11-12T15:15:18.019" v="3304" actId="478"/>
          <ac:picMkLst>
            <pc:docMk/>
            <pc:sldMk cId="1120606073" sldId="258"/>
            <ac:picMk id="3" creationId="{06389D93-844E-EAE7-A19B-368C582D4BE6}"/>
          </ac:picMkLst>
        </pc:picChg>
        <pc:picChg chg="mod">
          <ac:chgData name="Franziska Zollner" userId="31d7a323-19e7-4674-90e2-8e7a3b381ee5" providerId="ADAL" clId="{9ECFE9E1-DF63-4B00-B72B-3E6E8DBC6647}" dt="2025-11-12T14:20:05.280" v="2527" actId="1076"/>
          <ac:picMkLst>
            <pc:docMk/>
            <pc:sldMk cId="1120606073" sldId="258"/>
            <ac:picMk id="7" creationId="{5EF00B06-2045-9589-C1AE-47405F92CDB5}"/>
          </ac:picMkLst>
        </pc:picChg>
      </pc:sldChg>
      <pc:sldChg chg="addSp delSp modSp mod">
        <pc:chgData name="Franziska Zollner" userId="31d7a323-19e7-4674-90e2-8e7a3b381ee5" providerId="ADAL" clId="{9ECFE9E1-DF63-4B00-B72B-3E6E8DBC6647}" dt="2025-11-12T15:34:54.171" v="3755" actId="1076"/>
        <pc:sldMkLst>
          <pc:docMk/>
          <pc:sldMk cId="2307100038" sldId="259"/>
        </pc:sldMkLst>
        <pc:spChg chg="del">
          <ac:chgData name="Franziska Zollner" userId="31d7a323-19e7-4674-90e2-8e7a3b381ee5" providerId="ADAL" clId="{9ECFE9E1-DF63-4B00-B72B-3E6E8DBC6647}" dt="2025-11-12T14:24:32.842" v="2619" actId="478"/>
          <ac:spMkLst>
            <pc:docMk/>
            <pc:sldMk cId="2307100038" sldId="259"/>
            <ac:spMk id="2" creationId="{6D8A1C47-FCF0-4138-DA92-BFA975FC8944}"/>
          </ac:spMkLst>
        </pc:spChg>
        <pc:spChg chg="add mod">
          <ac:chgData name="Franziska Zollner" userId="31d7a323-19e7-4674-90e2-8e7a3b381ee5" providerId="ADAL" clId="{9ECFE9E1-DF63-4B00-B72B-3E6E8DBC6647}" dt="2025-11-12T15:34:50.414" v="3753" actId="20577"/>
          <ac:spMkLst>
            <pc:docMk/>
            <pc:sldMk cId="2307100038" sldId="259"/>
            <ac:spMk id="4" creationId="{212E4B68-C75C-3C79-2D8B-3D5EF5785F84}"/>
          </ac:spMkLst>
        </pc:spChg>
        <pc:picChg chg="add del mod">
          <ac:chgData name="Franziska Zollner" userId="31d7a323-19e7-4674-90e2-8e7a3b381ee5" providerId="ADAL" clId="{9ECFE9E1-DF63-4B00-B72B-3E6E8DBC6647}" dt="2025-11-12T15:15:19.565" v="3305" actId="478"/>
          <ac:picMkLst>
            <pc:docMk/>
            <pc:sldMk cId="2307100038" sldId="259"/>
            <ac:picMk id="3" creationId="{47606CD6-DB00-90EC-233B-136F79C48808}"/>
          </ac:picMkLst>
        </pc:picChg>
        <pc:picChg chg="mod">
          <ac:chgData name="Franziska Zollner" userId="31d7a323-19e7-4674-90e2-8e7a3b381ee5" providerId="ADAL" clId="{9ECFE9E1-DF63-4B00-B72B-3E6E8DBC6647}" dt="2025-11-12T15:34:54.171" v="3755" actId="1076"/>
          <ac:picMkLst>
            <pc:docMk/>
            <pc:sldMk cId="2307100038" sldId="259"/>
            <ac:picMk id="5" creationId="{95289B94-4518-D4F0-E4C0-46FC06B2A0B4}"/>
          </ac:picMkLst>
        </pc:picChg>
      </pc:sldChg>
      <pc:sldChg chg="addSp delSp modSp mod">
        <pc:chgData name="Franziska Zollner" userId="31d7a323-19e7-4674-90e2-8e7a3b381ee5" providerId="ADAL" clId="{9ECFE9E1-DF63-4B00-B72B-3E6E8DBC6647}" dt="2025-11-12T15:15:23.333" v="3307" actId="1076"/>
        <pc:sldMkLst>
          <pc:docMk/>
          <pc:sldMk cId="1310178340" sldId="260"/>
        </pc:sldMkLst>
        <pc:spChg chg="mod">
          <ac:chgData name="Franziska Zollner" userId="31d7a323-19e7-4674-90e2-8e7a3b381ee5" providerId="ADAL" clId="{9ECFE9E1-DF63-4B00-B72B-3E6E8DBC6647}" dt="2025-11-12T14:30:36.196" v="2661" actId="20577"/>
          <ac:spMkLst>
            <pc:docMk/>
            <pc:sldMk cId="1310178340" sldId="260"/>
            <ac:spMk id="3" creationId="{CA36BD2E-8972-75BB-7130-EAFA250FDC6E}"/>
          </ac:spMkLst>
        </pc:spChg>
        <pc:picChg chg="add mod">
          <ac:chgData name="Franziska Zollner" userId="31d7a323-19e7-4674-90e2-8e7a3b381ee5" providerId="ADAL" clId="{9ECFE9E1-DF63-4B00-B72B-3E6E8DBC6647}" dt="2025-11-12T14:25:50.954" v="2626" actId="1076"/>
          <ac:picMkLst>
            <pc:docMk/>
            <pc:sldMk cId="1310178340" sldId="260"/>
            <ac:picMk id="4" creationId="{9C2BB0CA-5611-96DA-F195-26C3CD87A69A}"/>
          </ac:picMkLst>
        </pc:picChg>
        <pc:picChg chg="mod">
          <ac:chgData name="Franziska Zollner" userId="31d7a323-19e7-4674-90e2-8e7a3b381ee5" providerId="ADAL" clId="{9ECFE9E1-DF63-4B00-B72B-3E6E8DBC6647}" dt="2025-11-12T15:15:23.333" v="3307" actId="1076"/>
          <ac:picMkLst>
            <pc:docMk/>
            <pc:sldMk cId="1310178340" sldId="260"/>
            <ac:picMk id="5" creationId="{BB2452C8-1CF3-585A-8ABB-5E1D419F24D1}"/>
          </ac:picMkLst>
        </pc:picChg>
        <pc:picChg chg="add del mod ord">
          <ac:chgData name="Franziska Zollner" userId="31d7a323-19e7-4674-90e2-8e7a3b381ee5" providerId="ADAL" clId="{9ECFE9E1-DF63-4B00-B72B-3E6E8DBC6647}" dt="2025-11-12T15:15:21.518" v="3306" actId="478"/>
          <ac:picMkLst>
            <pc:docMk/>
            <pc:sldMk cId="1310178340" sldId="260"/>
            <ac:picMk id="6" creationId="{F7629559-E877-21DB-1A90-373D2B70CBF9}"/>
          </ac:picMkLst>
        </pc:picChg>
      </pc:sldChg>
      <pc:sldChg chg="modSp mod modNotesTx">
        <pc:chgData name="Franziska Zollner" userId="31d7a323-19e7-4674-90e2-8e7a3b381ee5" providerId="ADAL" clId="{9ECFE9E1-DF63-4B00-B72B-3E6E8DBC6647}" dt="2025-11-12T14:46:51.444" v="2802" actId="20577"/>
        <pc:sldMkLst>
          <pc:docMk/>
          <pc:sldMk cId="1877419550" sldId="261"/>
        </pc:sldMkLst>
        <pc:spChg chg="mod">
          <ac:chgData name="Franziska Zollner" userId="31d7a323-19e7-4674-90e2-8e7a3b381ee5" providerId="ADAL" clId="{9ECFE9E1-DF63-4B00-B72B-3E6E8DBC6647}" dt="2025-11-12T14:45:59.276" v="2799" actId="20577"/>
          <ac:spMkLst>
            <pc:docMk/>
            <pc:sldMk cId="1877419550" sldId="261"/>
            <ac:spMk id="3" creationId="{35D03681-AFEC-1F4F-54F7-075BC97AAD69}"/>
          </ac:spMkLst>
        </pc:spChg>
        <pc:picChg chg="mod">
          <ac:chgData name="Franziska Zollner" userId="31d7a323-19e7-4674-90e2-8e7a3b381ee5" providerId="ADAL" clId="{9ECFE9E1-DF63-4B00-B72B-3E6E8DBC6647}" dt="2025-11-12T14:31:55.160" v="2662" actId="14100"/>
          <ac:picMkLst>
            <pc:docMk/>
            <pc:sldMk cId="1877419550" sldId="261"/>
            <ac:picMk id="5" creationId="{CFAFFC27-6820-4C2C-78A0-CCBF8D2BB765}"/>
          </ac:picMkLst>
        </pc:picChg>
      </pc:sldChg>
      <pc:sldChg chg="addSp modSp mod">
        <pc:chgData name="Franziska Zollner" userId="31d7a323-19e7-4674-90e2-8e7a3b381ee5" providerId="ADAL" clId="{9ECFE9E1-DF63-4B00-B72B-3E6E8DBC6647}" dt="2025-11-13T09:41:56.124" v="4685" actId="20577"/>
        <pc:sldMkLst>
          <pc:docMk/>
          <pc:sldMk cId="944056309" sldId="262"/>
        </pc:sldMkLst>
        <pc:spChg chg="mod">
          <ac:chgData name="Franziska Zollner" userId="31d7a323-19e7-4674-90e2-8e7a3b381ee5" providerId="ADAL" clId="{9ECFE9E1-DF63-4B00-B72B-3E6E8DBC6647}" dt="2025-11-12T14:52:36.132" v="2862" actId="20577"/>
          <ac:spMkLst>
            <pc:docMk/>
            <pc:sldMk cId="944056309" sldId="262"/>
            <ac:spMk id="2" creationId="{7641EEC1-F1AD-AFAE-D691-EBCA3B116A46}"/>
          </ac:spMkLst>
        </pc:spChg>
        <pc:spChg chg="mod">
          <ac:chgData name="Franziska Zollner" userId="31d7a323-19e7-4674-90e2-8e7a3b381ee5" providerId="ADAL" clId="{9ECFE9E1-DF63-4B00-B72B-3E6E8DBC6647}" dt="2025-11-13T09:41:56.124" v="4685" actId="20577"/>
          <ac:spMkLst>
            <pc:docMk/>
            <pc:sldMk cId="944056309" sldId="262"/>
            <ac:spMk id="3" creationId="{0F09A0C0-A3C0-5E97-964A-675C25E95CF0}"/>
          </ac:spMkLst>
        </pc:spChg>
        <pc:picChg chg="add mod">
          <ac:chgData name="Franziska Zollner" userId="31d7a323-19e7-4674-90e2-8e7a3b381ee5" providerId="ADAL" clId="{9ECFE9E1-DF63-4B00-B72B-3E6E8DBC6647}" dt="2025-11-12T14:56:24.401" v="3086" actId="1076"/>
          <ac:picMkLst>
            <pc:docMk/>
            <pc:sldMk cId="944056309" sldId="262"/>
            <ac:picMk id="5" creationId="{C1A79F84-C78E-1CA9-6E74-3C22B2A7A208}"/>
          </ac:picMkLst>
        </pc:picChg>
      </pc:sldChg>
      <pc:sldChg chg="addSp delSp modSp new mod modNotesTx">
        <pc:chgData name="Franziska Zollner" userId="31d7a323-19e7-4674-90e2-8e7a3b381ee5" providerId="ADAL" clId="{9ECFE9E1-DF63-4B00-B72B-3E6E8DBC6647}" dt="2025-11-13T10:22:45.215" v="4903" actId="20577"/>
        <pc:sldMkLst>
          <pc:docMk/>
          <pc:sldMk cId="2946521952" sldId="263"/>
        </pc:sldMkLst>
        <pc:spChg chg="del mod">
          <ac:chgData name="Franziska Zollner" userId="31d7a323-19e7-4674-90e2-8e7a3b381ee5" providerId="ADAL" clId="{9ECFE9E1-DF63-4B00-B72B-3E6E8DBC6647}" dt="2025-11-12T15:13:18.417" v="3178" actId="478"/>
          <ac:spMkLst>
            <pc:docMk/>
            <pc:sldMk cId="2946521952" sldId="263"/>
            <ac:spMk id="2" creationId="{6D9BA638-D937-B52C-7765-450902649867}"/>
          </ac:spMkLst>
        </pc:spChg>
        <pc:spChg chg="mod">
          <ac:chgData name="Franziska Zollner" userId="31d7a323-19e7-4674-90e2-8e7a3b381ee5" providerId="ADAL" clId="{9ECFE9E1-DF63-4B00-B72B-3E6E8DBC6647}" dt="2025-11-12T15:15:53.875" v="3342" actId="1076"/>
          <ac:spMkLst>
            <pc:docMk/>
            <pc:sldMk cId="2946521952" sldId="263"/>
            <ac:spMk id="3" creationId="{9FD44477-2885-8D29-8643-F5525387F79D}"/>
          </ac:spMkLst>
        </pc:spChg>
        <pc:spChg chg="add del">
          <ac:chgData name="Franziska Zollner" userId="31d7a323-19e7-4674-90e2-8e7a3b381ee5" providerId="ADAL" clId="{9ECFE9E1-DF63-4B00-B72B-3E6E8DBC6647}" dt="2025-11-12T14:14:01.285" v="2234" actId="22"/>
          <ac:spMkLst>
            <pc:docMk/>
            <pc:sldMk cId="2946521952" sldId="263"/>
            <ac:spMk id="5" creationId="{EAC81D71-465F-327C-2C50-2DC51F95424D}"/>
          </ac:spMkLst>
        </pc:spChg>
        <pc:spChg chg="add mod">
          <ac:chgData name="Franziska Zollner" userId="31d7a323-19e7-4674-90e2-8e7a3b381ee5" providerId="ADAL" clId="{9ECFE9E1-DF63-4B00-B72B-3E6E8DBC6647}" dt="2025-11-12T15:37:54.385" v="3765" actId="20577"/>
          <ac:spMkLst>
            <pc:docMk/>
            <pc:sldMk cId="2946521952" sldId="263"/>
            <ac:spMk id="9" creationId="{225F2962-C778-CFBC-60BC-70D2040853FC}"/>
          </ac:spMkLst>
        </pc:spChg>
        <pc:picChg chg="add del mod">
          <ac:chgData name="Franziska Zollner" userId="31d7a323-19e7-4674-90e2-8e7a3b381ee5" providerId="ADAL" clId="{9ECFE9E1-DF63-4B00-B72B-3E6E8DBC6647}" dt="2025-11-12T15:13:18.417" v="3178" actId="478"/>
          <ac:picMkLst>
            <pc:docMk/>
            <pc:sldMk cId="2946521952" sldId="263"/>
            <ac:picMk id="7" creationId="{19B358B6-F811-23A8-64BB-94ADEA3A933D}"/>
          </ac:picMkLst>
        </pc:picChg>
        <pc:picChg chg="add mod modCrop">
          <ac:chgData name="Franziska Zollner" userId="31d7a323-19e7-4674-90e2-8e7a3b381ee5" providerId="ADAL" clId="{9ECFE9E1-DF63-4B00-B72B-3E6E8DBC6647}" dt="2025-11-12T15:13:47.083" v="3190" actId="1076"/>
          <ac:picMkLst>
            <pc:docMk/>
            <pc:sldMk cId="2946521952" sldId="263"/>
            <ac:picMk id="11" creationId="{5BEF2A60-82A3-9846-3CF7-B81710BCE38C}"/>
          </ac:picMkLst>
        </pc:picChg>
      </pc:sldChg>
      <pc:sldChg chg="modSp new mod">
        <pc:chgData name="Franziska Zollner" userId="31d7a323-19e7-4674-90e2-8e7a3b381ee5" providerId="ADAL" clId="{9ECFE9E1-DF63-4B00-B72B-3E6E8DBC6647}" dt="2025-11-12T15:40:42.406" v="4030" actId="20577"/>
        <pc:sldMkLst>
          <pc:docMk/>
          <pc:sldMk cId="1207720795" sldId="264"/>
        </pc:sldMkLst>
        <pc:spChg chg="mod">
          <ac:chgData name="Franziska Zollner" userId="31d7a323-19e7-4674-90e2-8e7a3b381ee5" providerId="ADAL" clId="{9ECFE9E1-DF63-4B00-B72B-3E6E8DBC6647}" dt="2025-11-12T15:40:30.885" v="4014" actId="20577"/>
          <ac:spMkLst>
            <pc:docMk/>
            <pc:sldMk cId="1207720795" sldId="264"/>
            <ac:spMk id="2" creationId="{84E66B3D-DF54-6290-560C-12A3AAE03E11}"/>
          </ac:spMkLst>
        </pc:spChg>
        <pc:spChg chg="mod">
          <ac:chgData name="Franziska Zollner" userId="31d7a323-19e7-4674-90e2-8e7a3b381ee5" providerId="ADAL" clId="{9ECFE9E1-DF63-4B00-B72B-3E6E8DBC6647}" dt="2025-11-12T15:40:42.406" v="4030" actId="20577"/>
          <ac:spMkLst>
            <pc:docMk/>
            <pc:sldMk cId="1207720795" sldId="264"/>
            <ac:spMk id="3" creationId="{366CDC69-B000-113D-E58B-561710A7D5B5}"/>
          </ac:spMkLst>
        </pc:spChg>
      </pc:sldChg>
      <pc:sldChg chg="addSp modSp new mod">
        <pc:chgData name="Franziska Zollner" userId="31d7a323-19e7-4674-90e2-8e7a3b381ee5" providerId="ADAL" clId="{9ECFE9E1-DF63-4B00-B72B-3E6E8DBC6647}" dt="2025-11-13T09:51:43.663" v="4783" actId="20577"/>
        <pc:sldMkLst>
          <pc:docMk/>
          <pc:sldMk cId="1193540769" sldId="265"/>
        </pc:sldMkLst>
        <pc:spChg chg="mod">
          <ac:chgData name="Franziska Zollner" userId="31d7a323-19e7-4674-90e2-8e7a3b381ee5" providerId="ADAL" clId="{9ECFE9E1-DF63-4B00-B72B-3E6E8DBC6647}" dt="2025-11-13T09:45:19.165" v="4720" actId="114"/>
          <ac:spMkLst>
            <pc:docMk/>
            <pc:sldMk cId="1193540769" sldId="265"/>
            <ac:spMk id="2" creationId="{5C392CC8-7A83-CFE9-D294-044AEC658CDD}"/>
          </ac:spMkLst>
        </pc:spChg>
        <pc:spChg chg="mod">
          <ac:chgData name="Franziska Zollner" userId="31d7a323-19e7-4674-90e2-8e7a3b381ee5" providerId="ADAL" clId="{9ECFE9E1-DF63-4B00-B72B-3E6E8DBC6647}" dt="2025-11-13T09:49:22.023" v="4777" actId="20577"/>
          <ac:spMkLst>
            <pc:docMk/>
            <pc:sldMk cId="1193540769" sldId="265"/>
            <ac:spMk id="3" creationId="{16C1322A-F32A-80D2-8040-D07F2057DB98}"/>
          </ac:spMkLst>
        </pc:spChg>
        <pc:spChg chg="add mod">
          <ac:chgData name="Franziska Zollner" userId="31d7a323-19e7-4674-90e2-8e7a3b381ee5" providerId="ADAL" clId="{9ECFE9E1-DF63-4B00-B72B-3E6E8DBC6647}" dt="2025-11-13T09:51:43.663" v="4783" actId="20577"/>
          <ac:spMkLst>
            <pc:docMk/>
            <pc:sldMk cId="1193540769" sldId="265"/>
            <ac:spMk id="4" creationId="{06946213-1237-1F46-BB7D-CC40E36AFFFF}"/>
          </ac:spMkLst>
        </pc:spChg>
      </pc:sldChg>
      <pc:sldChg chg="modSp new mod">
        <pc:chgData name="Franziska Zollner" userId="31d7a323-19e7-4674-90e2-8e7a3b381ee5" providerId="ADAL" clId="{9ECFE9E1-DF63-4B00-B72B-3E6E8DBC6647}" dt="2025-11-13T09:44:25.304" v="4719" actId="20577"/>
        <pc:sldMkLst>
          <pc:docMk/>
          <pc:sldMk cId="2064989836" sldId="266"/>
        </pc:sldMkLst>
        <pc:spChg chg="mod">
          <ac:chgData name="Franziska Zollner" userId="31d7a323-19e7-4674-90e2-8e7a3b381ee5" providerId="ADAL" clId="{9ECFE9E1-DF63-4B00-B72B-3E6E8DBC6647}" dt="2025-11-12T15:37:59.537" v="3777" actId="20577"/>
          <ac:spMkLst>
            <pc:docMk/>
            <pc:sldMk cId="2064989836" sldId="266"/>
            <ac:spMk id="2" creationId="{9747950B-050F-162F-9006-2886E4AF1AAA}"/>
          </ac:spMkLst>
        </pc:spChg>
        <pc:spChg chg="mod">
          <ac:chgData name="Franziska Zollner" userId="31d7a323-19e7-4674-90e2-8e7a3b381ee5" providerId="ADAL" clId="{9ECFE9E1-DF63-4B00-B72B-3E6E8DBC6647}" dt="2025-11-13T09:44:25.304" v="4719" actId="20577"/>
          <ac:spMkLst>
            <pc:docMk/>
            <pc:sldMk cId="2064989836" sldId="266"/>
            <ac:spMk id="3" creationId="{BB30921B-C9C5-A383-1A7D-619BAF3F4C2F}"/>
          </ac:spMkLst>
        </pc:spChg>
      </pc:sldChg>
      <pc:sldChg chg="addSp delSp modSp new mod">
        <pc:chgData name="Franziska Zollner" userId="31d7a323-19e7-4674-90e2-8e7a3b381ee5" providerId="ADAL" clId="{9ECFE9E1-DF63-4B00-B72B-3E6E8DBC6647}" dt="2025-11-13T09:33:29.541" v="4652" actId="20577"/>
        <pc:sldMkLst>
          <pc:docMk/>
          <pc:sldMk cId="1780039243" sldId="267"/>
        </pc:sldMkLst>
        <pc:spChg chg="mod">
          <ac:chgData name="Franziska Zollner" userId="31d7a323-19e7-4674-90e2-8e7a3b381ee5" providerId="ADAL" clId="{9ECFE9E1-DF63-4B00-B72B-3E6E8DBC6647}" dt="2025-11-12T14:37:51.858" v="2760" actId="20577"/>
          <ac:spMkLst>
            <pc:docMk/>
            <pc:sldMk cId="1780039243" sldId="267"/>
            <ac:spMk id="2" creationId="{D21C94BE-02EA-8476-D2FD-5B958FF700BC}"/>
          </ac:spMkLst>
        </pc:spChg>
        <pc:spChg chg="mod">
          <ac:chgData name="Franziska Zollner" userId="31d7a323-19e7-4674-90e2-8e7a3b381ee5" providerId="ADAL" clId="{9ECFE9E1-DF63-4B00-B72B-3E6E8DBC6647}" dt="2025-11-13T09:33:29.541" v="4652" actId="20577"/>
          <ac:spMkLst>
            <pc:docMk/>
            <pc:sldMk cId="1780039243" sldId="267"/>
            <ac:spMk id="3" creationId="{12A55276-E984-3C09-2AFF-846C1A91C02A}"/>
          </ac:spMkLst>
        </pc:spChg>
        <pc:spChg chg="add mod ord">
          <ac:chgData name="Franziska Zollner" userId="31d7a323-19e7-4674-90e2-8e7a3b381ee5" providerId="ADAL" clId="{9ECFE9E1-DF63-4B00-B72B-3E6E8DBC6647}" dt="2025-11-12T15:26:01.359" v="3674" actId="1076"/>
          <ac:spMkLst>
            <pc:docMk/>
            <pc:sldMk cId="1780039243" sldId="267"/>
            <ac:spMk id="5" creationId="{22963704-274E-9C17-1731-4668F14E16C0}"/>
          </ac:spMkLst>
        </pc:spChg>
        <pc:picChg chg="add del mod">
          <ac:chgData name="Franziska Zollner" userId="31d7a323-19e7-4674-90e2-8e7a3b381ee5" providerId="ADAL" clId="{9ECFE9E1-DF63-4B00-B72B-3E6E8DBC6647}" dt="2025-11-12T15:15:13.811" v="3302" actId="478"/>
          <ac:picMkLst>
            <pc:docMk/>
            <pc:sldMk cId="1780039243" sldId="267"/>
            <ac:picMk id="4" creationId="{41A1777E-0772-0451-0602-F5122BF34552}"/>
          </ac:picMkLst>
        </pc:picChg>
      </pc:sldChg>
      <pc:sldChg chg="addSp delSp modSp new mod modAnim">
        <pc:chgData name="Franziska Zollner" userId="31d7a323-19e7-4674-90e2-8e7a3b381ee5" providerId="ADAL" clId="{9ECFE9E1-DF63-4B00-B72B-3E6E8DBC6647}" dt="2025-11-12T15:09:34.696" v="3175" actId="1076"/>
        <pc:sldMkLst>
          <pc:docMk/>
          <pc:sldMk cId="371799419" sldId="268"/>
        </pc:sldMkLst>
        <pc:spChg chg="del">
          <ac:chgData name="Franziska Zollner" userId="31d7a323-19e7-4674-90e2-8e7a3b381ee5" providerId="ADAL" clId="{9ECFE9E1-DF63-4B00-B72B-3E6E8DBC6647}" dt="2025-11-12T15:08:13.099" v="3164" actId="478"/>
          <ac:spMkLst>
            <pc:docMk/>
            <pc:sldMk cId="371799419" sldId="268"/>
            <ac:spMk id="2" creationId="{5D0E6008-8285-1855-84D3-FF175991134E}"/>
          </ac:spMkLst>
        </pc:spChg>
        <pc:spChg chg="del mod">
          <ac:chgData name="Franziska Zollner" userId="31d7a323-19e7-4674-90e2-8e7a3b381ee5" providerId="ADAL" clId="{9ECFE9E1-DF63-4B00-B72B-3E6E8DBC6647}" dt="2025-11-12T15:08:03.385" v="3163"/>
          <ac:spMkLst>
            <pc:docMk/>
            <pc:sldMk cId="371799419" sldId="268"/>
            <ac:spMk id="3" creationId="{D6C88598-C21E-77BB-581A-19B8AB4218F9}"/>
          </ac:spMkLst>
        </pc:spChg>
        <pc:picChg chg="add mod modCrop">
          <ac:chgData name="Franziska Zollner" userId="31d7a323-19e7-4674-90e2-8e7a3b381ee5" providerId="ADAL" clId="{9ECFE9E1-DF63-4B00-B72B-3E6E8DBC6647}" dt="2025-11-12T15:09:34.696" v="3175" actId="1076"/>
          <ac:picMkLst>
            <pc:docMk/>
            <pc:sldMk cId="371799419" sldId="268"/>
            <ac:picMk id="4" creationId="{F220B181-99B9-7ACF-4CFC-A07EB56D8137}"/>
          </ac:picMkLst>
        </pc:picChg>
      </pc:sldChg>
      <pc:sldChg chg="addSp modSp new mod">
        <pc:chgData name="Franziska Zollner" userId="31d7a323-19e7-4674-90e2-8e7a3b381ee5" providerId="ADAL" clId="{9ECFE9E1-DF63-4B00-B72B-3E6E8DBC6647}" dt="2025-11-13T09:31:37.705" v="4624" actId="20577"/>
        <pc:sldMkLst>
          <pc:docMk/>
          <pc:sldMk cId="3265582515" sldId="269"/>
        </pc:sldMkLst>
        <pc:spChg chg="mod">
          <ac:chgData name="Franziska Zollner" userId="31d7a323-19e7-4674-90e2-8e7a3b381ee5" providerId="ADAL" clId="{9ECFE9E1-DF63-4B00-B72B-3E6E8DBC6647}" dt="2025-11-13T09:27:33.324" v="4446" actId="20577"/>
          <ac:spMkLst>
            <pc:docMk/>
            <pc:sldMk cId="3265582515" sldId="269"/>
            <ac:spMk id="2" creationId="{79503B78-F96A-96E4-EAD0-0B79D9BEB916}"/>
          </ac:spMkLst>
        </pc:spChg>
        <pc:spChg chg="mod">
          <ac:chgData name="Franziska Zollner" userId="31d7a323-19e7-4674-90e2-8e7a3b381ee5" providerId="ADAL" clId="{9ECFE9E1-DF63-4B00-B72B-3E6E8DBC6647}" dt="2025-11-13T09:31:37.705" v="4624" actId="20577"/>
          <ac:spMkLst>
            <pc:docMk/>
            <pc:sldMk cId="3265582515" sldId="269"/>
            <ac:spMk id="3" creationId="{19F807C6-B2B6-17F5-86C0-FF403ED2419A}"/>
          </ac:spMkLst>
        </pc:spChg>
        <pc:spChg chg="add mod">
          <ac:chgData name="Franziska Zollner" userId="31d7a323-19e7-4674-90e2-8e7a3b381ee5" providerId="ADAL" clId="{9ECFE9E1-DF63-4B00-B72B-3E6E8DBC6647}" dt="2025-11-13T09:31:08.501" v="4616" actId="1076"/>
          <ac:spMkLst>
            <pc:docMk/>
            <pc:sldMk cId="3265582515" sldId="269"/>
            <ac:spMk id="4" creationId="{BC66C3B6-5A89-AE0C-63EE-F81A9183FC7B}"/>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0B2392-03CD-4FFD-8C5E-F73A75AF2079}" type="datetimeFigureOut">
              <a:rPr lang="en-CH" smtClean="0"/>
              <a:t>13/11/2025</a:t>
            </a:fld>
            <a:endParaRPr lang="en-CH"/>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A5A294-B2A8-4659-A210-1A64A65A625C}" type="slidenum">
              <a:rPr lang="en-CH" smtClean="0"/>
              <a:t>‹N°›</a:t>
            </a:fld>
            <a:endParaRPr lang="en-CH"/>
          </a:p>
        </p:txBody>
      </p:sp>
    </p:spTree>
    <p:extLst>
      <p:ext uri="{BB962C8B-B14F-4D97-AF65-F5344CB8AC3E}">
        <p14:creationId xmlns:p14="http://schemas.microsoft.com/office/powerpoint/2010/main" val="41528774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CH" dirty="0"/>
          </a:p>
        </p:txBody>
      </p:sp>
      <p:sp>
        <p:nvSpPr>
          <p:cNvPr id="4" name="Espace réservé du numéro de diapositive 3"/>
          <p:cNvSpPr>
            <a:spLocks noGrp="1"/>
          </p:cNvSpPr>
          <p:nvPr>
            <p:ph type="sldNum" sz="quarter" idx="5"/>
          </p:nvPr>
        </p:nvSpPr>
        <p:spPr/>
        <p:txBody>
          <a:bodyPr/>
          <a:lstStyle/>
          <a:p>
            <a:fld id="{5DA5A294-B2A8-4659-A210-1A64A65A625C}" type="slidenum">
              <a:rPr lang="en-CH" smtClean="0"/>
              <a:t>1</a:t>
            </a:fld>
            <a:endParaRPr lang="en-CH"/>
          </a:p>
        </p:txBody>
      </p:sp>
    </p:spTree>
    <p:extLst>
      <p:ext uri="{BB962C8B-B14F-4D97-AF65-F5344CB8AC3E}">
        <p14:creationId xmlns:p14="http://schemas.microsoft.com/office/powerpoint/2010/main" val="776184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CH" dirty="0"/>
          </a:p>
        </p:txBody>
      </p:sp>
      <p:sp>
        <p:nvSpPr>
          <p:cNvPr id="4" name="Espace réservé du numéro de diapositive 3"/>
          <p:cNvSpPr>
            <a:spLocks noGrp="1"/>
          </p:cNvSpPr>
          <p:nvPr>
            <p:ph type="sldNum" sz="quarter" idx="5"/>
          </p:nvPr>
        </p:nvSpPr>
        <p:spPr/>
        <p:txBody>
          <a:bodyPr/>
          <a:lstStyle/>
          <a:p>
            <a:fld id="{5DA5A294-B2A8-4659-A210-1A64A65A625C}" type="slidenum">
              <a:rPr lang="en-CH" smtClean="0"/>
              <a:t>2</a:t>
            </a:fld>
            <a:endParaRPr lang="en-CH"/>
          </a:p>
        </p:txBody>
      </p:sp>
    </p:spTree>
    <p:extLst>
      <p:ext uri="{BB962C8B-B14F-4D97-AF65-F5344CB8AC3E}">
        <p14:creationId xmlns:p14="http://schemas.microsoft.com/office/powerpoint/2010/main" val="2612752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CH" dirty="0"/>
          </a:p>
        </p:txBody>
      </p:sp>
      <p:sp>
        <p:nvSpPr>
          <p:cNvPr id="4" name="Espace réservé du numéro de diapositive 3"/>
          <p:cNvSpPr>
            <a:spLocks noGrp="1"/>
          </p:cNvSpPr>
          <p:nvPr>
            <p:ph type="sldNum" sz="quarter" idx="5"/>
          </p:nvPr>
        </p:nvSpPr>
        <p:spPr/>
        <p:txBody>
          <a:bodyPr/>
          <a:lstStyle/>
          <a:p>
            <a:fld id="{5DA5A294-B2A8-4659-A210-1A64A65A625C}" type="slidenum">
              <a:rPr lang="en-CH" smtClean="0"/>
              <a:t>4</a:t>
            </a:fld>
            <a:endParaRPr lang="en-CH"/>
          </a:p>
        </p:txBody>
      </p:sp>
    </p:spTree>
    <p:extLst>
      <p:ext uri="{BB962C8B-B14F-4D97-AF65-F5344CB8AC3E}">
        <p14:creationId xmlns:p14="http://schemas.microsoft.com/office/powerpoint/2010/main" val="843508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For comparison, in Blanchard et al. they only use people who show up for 10 nights and 50% in the same spot over night, and for  8 distinct weekdays at work and 50% of total weekdays at the same spot. For Tanzania, they have 237,123 (22,994) (high-confidence) users with 457 (2,132) pings over one entire year. For the big sample, they have a bit more than 1 ping per day (similar to this sample where I have 1.3 pings per user). In the high confidence sample, they have around 6 pings per day.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r>
              <a:rPr lang="en-US" dirty="0"/>
              <a:t> </a:t>
            </a:r>
            <a:endParaRPr lang="en-CH" dirty="0"/>
          </a:p>
        </p:txBody>
      </p:sp>
      <p:sp>
        <p:nvSpPr>
          <p:cNvPr id="4" name="Espace réservé du numéro de diapositive 3"/>
          <p:cNvSpPr>
            <a:spLocks noGrp="1"/>
          </p:cNvSpPr>
          <p:nvPr>
            <p:ph type="sldNum" sz="quarter" idx="5"/>
          </p:nvPr>
        </p:nvSpPr>
        <p:spPr/>
        <p:txBody>
          <a:bodyPr/>
          <a:lstStyle/>
          <a:p>
            <a:fld id="{5DA5A294-B2A8-4659-A210-1A64A65A625C}" type="slidenum">
              <a:rPr lang="en-CH" smtClean="0"/>
              <a:t>8</a:t>
            </a:fld>
            <a:endParaRPr lang="en-CH"/>
          </a:p>
        </p:txBody>
      </p:sp>
    </p:spTree>
    <p:extLst>
      <p:ext uri="{BB962C8B-B14F-4D97-AF65-F5344CB8AC3E}">
        <p14:creationId xmlns:p14="http://schemas.microsoft.com/office/powerpoint/2010/main" val="36302896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t>Could it be same accounts, same </a:t>
            </a:r>
            <a:r>
              <a:rPr lang="en-US" dirty="0" err="1"/>
              <a:t>whatsapp</a:t>
            </a:r>
            <a:r>
              <a:rPr lang="en-US" dirty="0"/>
              <a:t> etc. instead of same hardware device</a:t>
            </a:r>
          </a:p>
          <a:p>
            <a:endParaRPr lang="en-US" dirty="0"/>
          </a:p>
          <a:p>
            <a:r>
              <a:rPr lang="en-US" dirty="0"/>
              <a:t>timestamps</a:t>
            </a:r>
            <a:endParaRPr lang="en-CH" dirty="0"/>
          </a:p>
        </p:txBody>
      </p:sp>
      <p:sp>
        <p:nvSpPr>
          <p:cNvPr id="4" name="Espace réservé du numéro de diapositive 3"/>
          <p:cNvSpPr>
            <a:spLocks noGrp="1"/>
          </p:cNvSpPr>
          <p:nvPr>
            <p:ph type="sldNum" sz="quarter" idx="5"/>
          </p:nvPr>
        </p:nvSpPr>
        <p:spPr/>
        <p:txBody>
          <a:bodyPr/>
          <a:lstStyle/>
          <a:p>
            <a:fld id="{5DA5A294-B2A8-4659-A210-1A64A65A625C}" type="slidenum">
              <a:rPr lang="en-CH" smtClean="0"/>
              <a:t>11</a:t>
            </a:fld>
            <a:endParaRPr lang="en-CH"/>
          </a:p>
        </p:txBody>
      </p:sp>
    </p:spTree>
    <p:extLst>
      <p:ext uri="{BB962C8B-B14F-4D97-AF65-F5344CB8AC3E}">
        <p14:creationId xmlns:p14="http://schemas.microsoft.com/office/powerpoint/2010/main" val="877872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t>We show that the possibility of consumption trips creates winners  and losers. Urban residents benefit because cities specialize in the production of services  and “export” these to rural visitors and those from smaller cities.29 Within cities, the main  beneficiaries are rich households, who spend a larger fraction of their income on services.  Finally, and more surprisingly, we show that rural residents can actually be worse off once  general equilibrium effects are taken into account: by taking their service spending to the  city, they starve the local service sector of necessary demand.</a:t>
            </a:r>
            <a:endParaRPr lang="en-CH" dirty="0"/>
          </a:p>
        </p:txBody>
      </p:sp>
      <p:sp>
        <p:nvSpPr>
          <p:cNvPr id="4" name="Espace réservé du numéro de diapositive 3"/>
          <p:cNvSpPr>
            <a:spLocks noGrp="1"/>
          </p:cNvSpPr>
          <p:nvPr>
            <p:ph type="sldNum" sz="quarter" idx="5"/>
          </p:nvPr>
        </p:nvSpPr>
        <p:spPr/>
        <p:txBody>
          <a:bodyPr/>
          <a:lstStyle/>
          <a:p>
            <a:fld id="{5DA5A294-B2A8-4659-A210-1A64A65A625C}" type="slidenum">
              <a:rPr lang="en-CH" smtClean="0"/>
              <a:t>14</a:t>
            </a:fld>
            <a:endParaRPr lang="en-CH"/>
          </a:p>
        </p:txBody>
      </p:sp>
    </p:spTree>
    <p:extLst>
      <p:ext uri="{BB962C8B-B14F-4D97-AF65-F5344CB8AC3E}">
        <p14:creationId xmlns:p14="http://schemas.microsoft.com/office/powerpoint/2010/main" val="3039384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3F1C29-A7E9-20DE-0CB3-A08F3E967B08}"/>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en-CH"/>
          </a:p>
        </p:txBody>
      </p:sp>
      <p:sp>
        <p:nvSpPr>
          <p:cNvPr id="3" name="Sous-titre 2">
            <a:extLst>
              <a:ext uri="{FF2B5EF4-FFF2-40B4-BE49-F238E27FC236}">
                <a16:creationId xmlns:a16="http://schemas.microsoft.com/office/drawing/2014/main" id="{F7E73364-1185-339C-1C16-0C4115376F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CH"/>
          </a:p>
        </p:txBody>
      </p:sp>
      <p:sp>
        <p:nvSpPr>
          <p:cNvPr id="4" name="Espace réservé de la date 3">
            <a:extLst>
              <a:ext uri="{FF2B5EF4-FFF2-40B4-BE49-F238E27FC236}">
                <a16:creationId xmlns:a16="http://schemas.microsoft.com/office/drawing/2014/main" id="{865EA4BE-06DB-4CEF-8BA1-3257650725B7}"/>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5" name="Espace réservé du pied de page 4">
            <a:extLst>
              <a:ext uri="{FF2B5EF4-FFF2-40B4-BE49-F238E27FC236}">
                <a16:creationId xmlns:a16="http://schemas.microsoft.com/office/drawing/2014/main" id="{F8C87C2A-18AE-0348-8DFE-64FC7568ED0B}"/>
              </a:ext>
            </a:extLst>
          </p:cNvPr>
          <p:cNvSpPr>
            <a:spLocks noGrp="1"/>
          </p:cNvSpPr>
          <p:nvPr>
            <p:ph type="ftr" sz="quarter" idx="11"/>
          </p:nvPr>
        </p:nvSpPr>
        <p:spPr/>
        <p:txBody>
          <a:bodyPr/>
          <a:lstStyle/>
          <a:p>
            <a:endParaRPr lang="en-CH"/>
          </a:p>
        </p:txBody>
      </p:sp>
      <p:sp>
        <p:nvSpPr>
          <p:cNvPr id="6" name="Espace réservé du numéro de diapositive 5">
            <a:extLst>
              <a:ext uri="{FF2B5EF4-FFF2-40B4-BE49-F238E27FC236}">
                <a16:creationId xmlns:a16="http://schemas.microsoft.com/office/drawing/2014/main" id="{3F49B623-907A-ED8E-3280-703ADE674A31}"/>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2905521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89BE767-AE7E-F332-D53A-2FDE84C2105E}"/>
              </a:ext>
            </a:extLst>
          </p:cNvPr>
          <p:cNvSpPr>
            <a:spLocks noGrp="1"/>
          </p:cNvSpPr>
          <p:nvPr>
            <p:ph type="title"/>
          </p:nvPr>
        </p:nvSpPr>
        <p:spPr/>
        <p:txBody>
          <a:bodyPr/>
          <a:lstStyle/>
          <a:p>
            <a:r>
              <a:rPr lang="fr-FR"/>
              <a:t>Modifiez le style du titre</a:t>
            </a:r>
            <a:endParaRPr lang="en-CH"/>
          </a:p>
        </p:txBody>
      </p:sp>
      <p:sp>
        <p:nvSpPr>
          <p:cNvPr id="3" name="Espace réservé du texte vertical 2">
            <a:extLst>
              <a:ext uri="{FF2B5EF4-FFF2-40B4-BE49-F238E27FC236}">
                <a16:creationId xmlns:a16="http://schemas.microsoft.com/office/drawing/2014/main" id="{69CB9300-928E-B0F4-53D8-4E65176E352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4" name="Espace réservé de la date 3">
            <a:extLst>
              <a:ext uri="{FF2B5EF4-FFF2-40B4-BE49-F238E27FC236}">
                <a16:creationId xmlns:a16="http://schemas.microsoft.com/office/drawing/2014/main" id="{DB8890BF-584C-2B4E-8CBD-62E0DC8E22DD}"/>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5" name="Espace réservé du pied de page 4">
            <a:extLst>
              <a:ext uri="{FF2B5EF4-FFF2-40B4-BE49-F238E27FC236}">
                <a16:creationId xmlns:a16="http://schemas.microsoft.com/office/drawing/2014/main" id="{3BB220B1-08F0-C880-121A-F1ABC30965E0}"/>
              </a:ext>
            </a:extLst>
          </p:cNvPr>
          <p:cNvSpPr>
            <a:spLocks noGrp="1"/>
          </p:cNvSpPr>
          <p:nvPr>
            <p:ph type="ftr" sz="quarter" idx="11"/>
          </p:nvPr>
        </p:nvSpPr>
        <p:spPr/>
        <p:txBody>
          <a:bodyPr/>
          <a:lstStyle/>
          <a:p>
            <a:endParaRPr lang="en-CH"/>
          </a:p>
        </p:txBody>
      </p:sp>
      <p:sp>
        <p:nvSpPr>
          <p:cNvPr id="6" name="Espace réservé du numéro de diapositive 5">
            <a:extLst>
              <a:ext uri="{FF2B5EF4-FFF2-40B4-BE49-F238E27FC236}">
                <a16:creationId xmlns:a16="http://schemas.microsoft.com/office/drawing/2014/main" id="{C0AC617B-FCE5-350D-FCC2-831290515515}"/>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498553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2074AF58-09B3-78B8-226D-D5E909B87711}"/>
              </a:ext>
            </a:extLst>
          </p:cNvPr>
          <p:cNvSpPr>
            <a:spLocks noGrp="1"/>
          </p:cNvSpPr>
          <p:nvPr>
            <p:ph type="title" orient="vert"/>
          </p:nvPr>
        </p:nvSpPr>
        <p:spPr>
          <a:xfrm>
            <a:off x="8724900" y="365125"/>
            <a:ext cx="2628900" cy="5811838"/>
          </a:xfrm>
        </p:spPr>
        <p:txBody>
          <a:bodyPr vert="eaVert"/>
          <a:lstStyle/>
          <a:p>
            <a:r>
              <a:rPr lang="fr-FR"/>
              <a:t>Modifiez le style du titre</a:t>
            </a:r>
            <a:endParaRPr lang="en-CH"/>
          </a:p>
        </p:txBody>
      </p:sp>
      <p:sp>
        <p:nvSpPr>
          <p:cNvPr id="3" name="Espace réservé du texte vertical 2">
            <a:extLst>
              <a:ext uri="{FF2B5EF4-FFF2-40B4-BE49-F238E27FC236}">
                <a16:creationId xmlns:a16="http://schemas.microsoft.com/office/drawing/2014/main" id="{72D8B3A0-5E1F-CEC3-0E05-6DEE4F62AC95}"/>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4" name="Espace réservé de la date 3">
            <a:extLst>
              <a:ext uri="{FF2B5EF4-FFF2-40B4-BE49-F238E27FC236}">
                <a16:creationId xmlns:a16="http://schemas.microsoft.com/office/drawing/2014/main" id="{7B6A2291-255F-BD85-DC25-7EE26B5EE95E}"/>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5" name="Espace réservé du pied de page 4">
            <a:extLst>
              <a:ext uri="{FF2B5EF4-FFF2-40B4-BE49-F238E27FC236}">
                <a16:creationId xmlns:a16="http://schemas.microsoft.com/office/drawing/2014/main" id="{E295EBEF-7749-C6B0-20F9-1872253B82FC}"/>
              </a:ext>
            </a:extLst>
          </p:cNvPr>
          <p:cNvSpPr>
            <a:spLocks noGrp="1"/>
          </p:cNvSpPr>
          <p:nvPr>
            <p:ph type="ftr" sz="quarter" idx="11"/>
          </p:nvPr>
        </p:nvSpPr>
        <p:spPr/>
        <p:txBody>
          <a:bodyPr/>
          <a:lstStyle/>
          <a:p>
            <a:endParaRPr lang="en-CH"/>
          </a:p>
        </p:txBody>
      </p:sp>
      <p:sp>
        <p:nvSpPr>
          <p:cNvPr id="6" name="Espace réservé du numéro de diapositive 5">
            <a:extLst>
              <a:ext uri="{FF2B5EF4-FFF2-40B4-BE49-F238E27FC236}">
                <a16:creationId xmlns:a16="http://schemas.microsoft.com/office/drawing/2014/main" id="{66C9D8A4-AD66-A89C-BDEE-455A550104C9}"/>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42949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F98236-DFF9-DE3A-E394-63F9BCA948BB}"/>
              </a:ext>
            </a:extLst>
          </p:cNvPr>
          <p:cNvSpPr>
            <a:spLocks noGrp="1"/>
          </p:cNvSpPr>
          <p:nvPr>
            <p:ph type="title"/>
          </p:nvPr>
        </p:nvSpPr>
        <p:spPr/>
        <p:txBody>
          <a:bodyPr/>
          <a:lstStyle/>
          <a:p>
            <a:r>
              <a:rPr lang="fr-FR"/>
              <a:t>Modifiez le style du titre</a:t>
            </a:r>
            <a:endParaRPr lang="en-CH"/>
          </a:p>
        </p:txBody>
      </p:sp>
      <p:sp>
        <p:nvSpPr>
          <p:cNvPr id="3" name="Espace réservé du contenu 2">
            <a:extLst>
              <a:ext uri="{FF2B5EF4-FFF2-40B4-BE49-F238E27FC236}">
                <a16:creationId xmlns:a16="http://schemas.microsoft.com/office/drawing/2014/main" id="{83748EBB-AFDE-482D-6704-1A3C4F984999}"/>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4" name="Espace réservé de la date 3">
            <a:extLst>
              <a:ext uri="{FF2B5EF4-FFF2-40B4-BE49-F238E27FC236}">
                <a16:creationId xmlns:a16="http://schemas.microsoft.com/office/drawing/2014/main" id="{F78E3D09-997F-EAD4-2C59-448082348CED}"/>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5" name="Espace réservé du pied de page 4">
            <a:extLst>
              <a:ext uri="{FF2B5EF4-FFF2-40B4-BE49-F238E27FC236}">
                <a16:creationId xmlns:a16="http://schemas.microsoft.com/office/drawing/2014/main" id="{9A64BFD9-129B-3F5F-9075-0D806E1E866B}"/>
              </a:ext>
            </a:extLst>
          </p:cNvPr>
          <p:cNvSpPr>
            <a:spLocks noGrp="1"/>
          </p:cNvSpPr>
          <p:nvPr>
            <p:ph type="ftr" sz="quarter" idx="11"/>
          </p:nvPr>
        </p:nvSpPr>
        <p:spPr/>
        <p:txBody>
          <a:bodyPr/>
          <a:lstStyle/>
          <a:p>
            <a:endParaRPr lang="en-CH"/>
          </a:p>
        </p:txBody>
      </p:sp>
      <p:sp>
        <p:nvSpPr>
          <p:cNvPr id="6" name="Espace réservé du numéro de diapositive 5">
            <a:extLst>
              <a:ext uri="{FF2B5EF4-FFF2-40B4-BE49-F238E27FC236}">
                <a16:creationId xmlns:a16="http://schemas.microsoft.com/office/drawing/2014/main" id="{025C2987-7423-C353-3396-039E71B8560D}"/>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542298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4A75BD9-811A-46E3-57D5-6B32523DE9F5}"/>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CH"/>
          </a:p>
        </p:txBody>
      </p:sp>
      <p:sp>
        <p:nvSpPr>
          <p:cNvPr id="3" name="Espace réservé du texte 2">
            <a:extLst>
              <a:ext uri="{FF2B5EF4-FFF2-40B4-BE49-F238E27FC236}">
                <a16:creationId xmlns:a16="http://schemas.microsoft.com/office/drawing/2014/main" id="{994BCE7C-1FB8-2FAC-8938-C64D504AE92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A5581D7E-F4A8-FE1E-9FAD-45B79172658A}"/>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5" name="Espace réservé du pied de page 4">
            <a:extLst>
              <a:ext uri="{FF2B5EF4-FFF2-40B4-BE49-F238E27FC236}">
                <a16:creationId xmlns:a16="http://schemas.microsoft.com/office/drawing/2014/main" id="{D925F255-BE5B-F451-C0C8-620FE3F02DEF}"/>
              </a:ext>
            </a:extLst>
          </p:cNvPr>
          <p:cNvSpPr>
            <a:spLocks noGrp="1"/>
          </p:cNvSpPr>
          <p:nvPr>
            <p:ph type="ftr" sz="quarter" idx="11"/>
          </p:nvPr>
        </p:nvSpPr>
        <p:spPr/>
        <p:txBody>
          <a:bodyPr/>
          <a:lstStyle/>
          <a:p>
            <a:endParaRPr lang="en-CH"/>
          </a:p>
        </p:txBody>
      </p:sp>
      <p:sp>
        <p:nvSpPr>
          <p:cNvPr id="6" name="Espace réservé du numéro de diapositive 5">
            <a:extLst>
              <a:ext uri="{FF2B5EF4-FFF2-40B4-BE49-F238E27FC236}">
                <a16:creationId xmlns:a16="http://schemas.microsoft.com/office/drawing/2014/main" id="{CCC42C96-4E0C-FB65-4B2A-57ED30341493}"/>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25231604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AB9317-E630-99BA-78E0-E881AA934115}"/>
              </a:ext>
            </a:extLst>
          </p:cNvPr>
          <p:cNvSpPr>
            <a:spLocks noGrp="1"/>
          </p:cNvSpPr>
          <p:nvPr>
            <p:ph type="title"/>
          </p:nvPr>
        </p:nvSpPr>
        <p:spPr/>
        <p:txBody>
          <a:bodyPr/>
          <a:lstStyle/>
          <a:p>
            <a:r>
              <a:rPr lang="fr-FR"/>
              <a:t>Modifiez le style du titre</a:t>
            </a:r>
            <a:endParaRPr lang="en-CH"/>
          </a:p>
        </p:txBody>
      </p:sp>
      <p:sp>
        <p:nvSpPr>
          <p:cNvPr id="3" name="Espace réservé du contenu 2">
            <a:extLst>
              <a:ext uri="{FF2B5EF4-FFF2-40B4-BE49-F238E27FC236}">
                <a16:creationId xmlns:a16="http://schemas.microsoft.com/office/drawing/2014/main" id="{C7F83AEF-D026-D84B-E2B6-3ACC3D096ED7}"/>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4" name="Espace réservé du contenu 3">
            <a:extLst>
              <a:ext uri="{FF2B5EF4-FFF2-40B4-BE49-F238E27FC236}">
                <a16:creationId xmlns:a16="http://schemas.microsoft.com/office/drawing/2014/main" id="{73DF99DE-0F5F-14F4-EFEE-06A0FF9B3CB1}"/>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5" name="Espace réservé de la date 4">
            <a:extLst>
              <a:ext uri="{FF2B5EF4-FFF2-40B4-BE49-F238E27FC236}">
                <a16:creationId xmlns:a16="http://schemas.microsoft.com/office/drawing/2014/main" id="{968583E3-1F47-0A43-3F6A-FEFC927A853A}"/>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6" name="Espace réservé du pied de page 5">
            <a:extLst>
              <a:ext uri="{FF2B5EF4-FFF2-40B4-BE49-F238E27FC236}">
                <a16:creationId xmlns:a16="http://schemas.microsoft.com/office/drawing/2014/main" id="{D4D70558-2377-608F-4743-3BD8A921237A}"/>
              </a:ext>
            </a:extLst>
          </p:cNvPr>
          <p:cNvSpPr>
            <a:spLocks noGrp="1"/>
          </p:cNvSpPr>
          <p:nvPr>
            <p:ph type="ftr" sz="quarter" idx="11"/>
          </p:nvPr>
        </p:nvSpPr>
        <p:spPr/>
        <p:txBody>
          <a:bodyPr/>
          <a:lstStyle/>
          <a:p>
            <a:endParaRPr lang="en-CH"/>
          </a:p>
        </p:txBody>
      </p:sp>
      <p:sp>
        <p:nvSpPr>
          <p:cNvPr id="7" name="Espace réservé du numéro de diapositive 6">
            <a:extLst>
              <a:ext uri="{FF2B5EF4-FFF2-40B4-BE49-F238E27FC236}">
                <a16:creationId xmlns:a16="http://schemas.microsoft.com/office/drawing/2014/main" id="{B3855E6F-A3A1-6385-B028-831F775A3E61}"/>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697605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585B451-8D1E-D3EE-9A7C-7552C956B571}"/>
              </a:ext>
            </a:extLst>
          </p:cNvPr>
          <p:cNvSpPr>
            <a:spLocks noGrp="1"/>
          </p:cNvSpPr>
          <p:nvPr>
            <p:ph type="title"/>
          </p:nvPr>
        </p:nvSpPr>
        <p:spPr>
          <a:xfrm>
            <a:off x="839788" y="365125"/>
            <a:ext cx="10515600" cy="1325563"/>
          </a:xfrm>
        </p:spPr>
        <p:txBody>
          <a:bodyPr/>
          <a:lstStyle/>
          <a:p>
            <a:r>
              <a:rPr lang="fr-FR"/>
              <a:t>Modifiez le style du titre</a:t>
            </a:r>
            <a:endParaRPr lang="en-CH"/>
          </a:p>
        </p:txBody>
      </p:sp>
      <p:sp>
        <p:nvSpPr>
          <p:cNvPr id="3" name="Espace réservé du texte 2">
            <a:extLst>
              <a:ext uri="{FF2B5EF4-FFF2-40B4-BE49-F238E27FC236}">
                <a16:creationId xmlns:a16="http://schemas.microsoft.com/office/drawing/2014/main" id="{F9D42BB4-B027-F95E-B5BC-569E56D7DC4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4E0F264D-87D9-C9C6-BAA4-7BE7915F3396}"/>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5" name="Espace réservé du texte 4">
            <a:extLst>
              <a:ext uri="{FF2B5EF4-FFF2-40B4-BE49-F238E27FC236}">
                <a16:creationId xmlns:a16="http://schemas.microsoft.com/office/drawing/2014/main" id="{4958CDC6-3D0A-A095-1343-FACB9820CB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3F847897-C487-A03A-8795-8668D262C9BC}"/>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7" name="Espace réservé de la date 6">
            <a:extLst>
              <a:ext uri="{FF2B5EF4-FFF2-40B4-BE49-F238E27FC236}">
                <a16:creationId xmlns:a16="http://schemas.microsoft.com/office/drawing/2014/main" id="{BC38EB1A-6B26-8932-54F3-396C67E55E35}"/>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8" name="Espace réservé du pied de page 7">
            <a:extLst>
              <a:ext uri="{FF2B5EF4-FFF2-40B4-BE49-F238E27FC236}">
                <a16:creationId xmlns:a16="http://schemas.microsoft.com/office/drawing/2014/main" id="{216F13D5-B019-22FF-B6C9-BA671461CA5F}"/>
              </a:ext>
            </a:extLst>
          </p:cNvPr>
          <p:cNvSpPr>
            <a:spLocks noGrp="1"/>
          </p:cNvSpPr>
          <p:nvPr>
            <p:ph type="ftr" sz="quarter" idx="11"/>
          </p:nvPr>
        </p:nvSpPr>
        <p:spPr/>
        <p:txBody>
          <a:bodyPr/>
          <a:lstStyle/>
          <a:p>
            <a:endParaRPr lang="en-CH"/>
          </a:p>
        </p:txBody>
      </p:sp>
      <p:sp>
        <p:nvSpPr>
          <p:cNvPr id="9" name="Espace réservé du numéro de diapositive 8">
            <a:extLst>
              <a:ext uri="{FF2B5EF4-FFF2-40B4-BE49-F238E27FC236}">
                <a16:creationId xmlns:a16="http://schemas.microsoft.com/office/drawing/2014/main" id="{F7980925-4F22-5A3C-6A8F-91DC9187EEE6}"/>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880127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79A594-BC8C-0297-63BC-EACF2B720321}"/>
              </a:ext>
            </a:extLst>
          </p:cNvPr>
          <p:cNvSpPr>
            <a:spLocks noGrp="1"/>
          </p:cNvSpPr>
          <p:nvPr>
            <p:ph type="title"/>
          </p:nvPr>
        </p:nvSpPr>
        <p:spPr/>
        <p:txBody>
          <a:bodyPr/>
          <a:lstStyle/>
          <a:p>
            <a:r>
              <a:rPr lang="fr-FR"/>
              <a:t>Modifiez le style du titre</a:t>
            </a:r>
            <a:endParaRPr lang="en-CH"/>
          </a:p>
        </p:txBody>
      </p:sp>
      <p:sp>
        <p:nvSpPr>
          <p:cNvPr id="3" name="Espace réservé de la date 2">
            <a:extLst>
              <a:ext uri="{FF2B5EF4-FFF2-40B4-BE49-F238E27FC236}">
                <a16:creationId xmlns:a16="http://schemas.microsoft.com/office/drawing/2014/main" id="{F6FE40F5-05D8-0B7B-4EE2-297F731D4BE6}"/>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4" name="Espace réservé du pied de page 3">
            <a:extLst>
              <a:ext uri="{FF2B5EF4-FFF2-40B4-BE49-F238E27FC236}">
                <a16:creationId xmlns:a16="http://schemas.microsoft.com/office/drawing/2014/main" id="{1DF734C6-2056-7226-2781-5C78078A9A66}"/>
              </a:ext>
            </a:extLst>
          </p:cNvPr>
          <p:cNvSpPr>
            <a:spLocks noGrp="1"/>
          </p:cNvSpPr>
          <p:nvPr>
            <p:ph type="ftr" sz="quarter" idx="11"/>
          </p:nvPr>
        </p:nvSpPr>
        <p:spPr/>
        <p:txBody>
          <a:bodyPr/>
          <a:lstStyle/>
          <a:p>
            <a:endParaRPr lang="en-CH"/>
          </a:p>
        </p:txBody>
      </p:sp>
      <p:sp>
        <p:nvSpPr>
          <p:cNvPr id="5" name="Espace réservé du numéro de diapositive 4">
            <a:extLst>
              <a:ext uri="{FF2B5EF4-FFF2-40B4-BE49-F238E27FC236}">
                <a16:creationId xmlns:a16="http://schemas.microsoft.com/office/drawing/2014/main" id="{9B28D889-B4E8-63C7-BFC3-7D3EF149508E}"/>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36655448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21772E00-430C-4CF8-22B3-23DA141FEC82}"/>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3" name="Espace réservé du pied de page 2">
            <a:extLst>
              <a:ext uri="{FF2B5EF4-FFF2-40B4-BE49-F238E27FC236}">
                <a16:creationId xmlns:a16="http://schemas.microsoft.com/office/drawing/2014/main" id="{B23876D5-FAA7-D27E-F6EA-A6057BBAF204}"/>
              </a:ext>
            </a:extLst>
          </p:cNvPr>
          <p:cNvSpPr>
            <a:spLocks noGrp="1"/>
          </p:cNvSpPr>
          <p:nvPr>
            <p:ph type="ftr" sz="quarter" idx="11"/>
          </p:nvPr>
        </p:nvSpPr>
        <p:spPr/>
        <p:txBody>
          <a:bodyPr/>
          <a:lstStyle/>
          <a:p>
            <a:endParaRPr lang="en-CH"/>
          </a:p>
        </p:txBody>
      </p:sp>
      <p:sp>
        <p:nvSpPr>
          <p:cNvPr id="4" name="Espace réservé du numéro de diapositive 3">
            <a:extLst>
              <a:ext uri="{FF2B5EF4-FFF2-40B4-BE49-F238E27FC236}">
                <a16:creationId xmlns:a16="http://schemas.microsoft.com/office/drawing/2014/main" id="{B6C38A18-1E19-314D-CA03-0D08127D76E3}"/>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1959052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0B6E007-16F0-2B9A-569B-37D0AA09685E}"/>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CH"/>
          </a:p>
        </p:txBody>
      </p:sp>
      <p:sp>
        <p:nvSpPr>
          <p:cNvPr id="3" name="Espace réservé du contenu 2">
            <a:extLst>
              <a:ext uri="{FF2B5EF4-FFF2-40B4-BE49-F238E27FC236}">
                <a16:creationId xmlns:a16="http://schemas.microsoft.com/office/drawing/2014/main" id="{3E027E0D-A073-40B6-DB00-DF96A4A713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4" name="Espace réservé du texte 3">
            <a:extLst>
              <a:ext uri="{FF2B5EF4-FFF2-40B4-BE49-F238E27FC236}">
                <a16:creationId xmlns:a16="http://schemas.microsoft.com/office/drawing/2014/main" id="{877CA72C-AC3B-4167-C18F-0D8159B805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C48ABF6-2537-AD16-3D0C-E724E81ACFE0}"/>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6" name="Espace réservé du pied de page 5">
            <a:extLst>
              <a:ext uri="{FF2B5EF4-FFF2-40B4-BE49-F238E27FC236}">
                <a16:creationId xmlns:a16="http://schemas.microsoft.com/office/drawing/2014/main" id="{E91EE39D-E7AD-8896-04E8-CE63DE3E8520}"/>
              </a:ext>
            </a:extLst>
          </p:cNvPr>
          <p:cNvSpPr>
            <a:spLocks noGrp="1"/>
          </p:cNvSpPr>
          <p:nvPr>
            <p:ph type="ftr" sz="quarter" idx="11"/>
          </p:nvPr>
        </p:nvSpPr>
        <p:spPr/>
        <p:txBody>
          <a:bodyPr/>
          <a:lstStyle/>
          <a:p>
            <a:endParaRPr lang="en-CH"/>
          </a:p>
        </p:txBody>
      </p:sp>
      <p:sp>
        <p:nvSpPr>
          <p:cNvPr id="7" name="Espace réservé du numéro de diapositive 6">
            <a:extLst>
              <a:ext uri="{FF2B5EF4-FFF2-40B4-BE49-F238E27FC236}">
                <a16:creationId xmlns:a16="http://schemas.microsoft.com/office/drawing/2014/main" id="{418A6ADF-B4F9-035B-BB47-6F6354C8F23F}"/>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2718589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46760C-887F-349A-0D8D-11CFC809DDE7}"/>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CH"/>
          </a:p>
        </p:txBody>
      </p:sp>
      <p:sp>
        <p:nvSpPr>
          <p:cNvPr id="3" name="Espace réservé pour une image  2">
            <a:extLst>
              <a:ext uri="{FF2B5EF4-FFF2-40B4-BE49-F238E27FC236}">
                <a16:creationId xmlns:a16="http://schemas.microsoft.com/office/drawing/2014/main" id="{EAE2C370-9B8B-D9DF-79EE-661D1FAE47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Espace réservé du texte 3">
            <a:extLst>
              <a:ext uri="{FF2B5EF4-FFF2-40B4-BE49-F238E27FC236}">
                <a16:creationId xmlns:a16="http://schemas.microsoft.com/office/drawing/2014/main" id="{489C0996-7191-D264-54F7-1876680DCA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63980F3-40E4-7E58-C5A0-E11A77E71071}"/>
              </a:ext>
            </a:extLst>
          </p:cNvPr>
          <p:cNvSpPr>
            <a:spLocks noGrp="1"/>
          </p:cNvSpPr>
          <p:nvPr>
            <p:ph type="dt" sz="half" idx="10"/>
          </p:nvPr>
        </p:nvSpPr>
        <p:spPr/>
        <p:txBody>
          <a:bodyPr/>
          <a:lstStyle/>
          <a:p>
            <a:fld id="{4646D873-E5E6-4D3C-AA6B-5F3B41F23CC7}" type="datetimeFigureOut">
              <a:rPr lang="en-CH" smtClean="0"/>
              <a:t>13/11/2025</a:t>
            </a:fld>
            <a:endParaRPr lang="en-CH"/>
          </a:p>
        </p:txBody>
      </p:sp>
      <p:sp>
        <p:nvSpPr>
          <p:cNvPr id="6" name="Espace réservé du pied de page 5">
            <a:extLst>
              <a:ext uri="{FF2B5EF4-FFF2-40B4-BE49-F238E27FC236}">
                <a16:creationId xmlns:a16="http://schemas.microsoft.com/office/drawing/2014/main" id="{D7402F37-A668-EA48-1FBB-49FB37932AC0}"/>
              </a:ext>
            </a:extLst>
          </p:cNvPr>
          <p:cNvSpPr>
            <a:spLocks noGrp="1"/>
          </p:cNvSpPr>
          <p:nvPr>
            <p:ph type="ftr" sz="quarter" idx="11"/>
          </p:nvPr>
        </p:nvSpPr>
        <p:spPr/>
        <p:txBody>
          <a:bodyPr/>
          <a:lstStyle/>
          <a:p>
            <a:endParaRPr lang="en-CH"/>
          </a:p>
        </p:txBody>
      </p:sp>
      <p:sp>
        <p:nvSpPr>
          <p:cNvPr id="7" name="Espace réservé du numéro de diapositive 6">
            <a:extLst>
              <a:ext uri="{FF2B5EF4-FFF2-40B4-BE49-F238E27FC236}">
                <a16:creationId xmlns:a16="http://schemas.microsoft.com/office/drawing/2014/main" id="{B4CBE908-2A01-1488-9E7E-92DF7B5DE019}"/>
              </a:ext>
            </a:extLst>
          </p:cNvPr>
          <p:cNvSpPr>
            <a:spLocks noGrp="1"/>
          </p:cNvSpPr>
          <p:nvPr>
            <p:ph type="sldNum" sz="quarter" idx="12"/>
          </p:nvPr>
        </p:nvSpPr>
        <p:spPr/>
        <p:txBody>
          <a:bodyPr/>
          <a:lstStyle/>
          <a:p>
            <a:fld id="{E4FC071D-766A-41C2-8A28-9524F7EFCF22}" type="slidenum">
              <a:rPr lang="en-CH" smtClean="0"/>
              <a:t>‹N°›</a:t>
            </a:fld>
            <a:endParaRPr lang="en-CH"/>
          </a:p>
        </p:txBody>
      </p:sp>
    </p:spTree>
    <p:extLst>
      <p:ext uri="{BB962C8B-B14F-4D97-AF65-F5344CB8AC3E}">
        <p14:creationId xmlns:p14="http://schemas.microsoft.com/office/powerpoint/2010/main" val="526387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969446C5-CAB6-86AA-0A3B-08D4DF6D58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CH"/>
          </a:p>
        </p:txBody>
      </p:sp>
      <p:sp>
        <p:nvSpPr>
          <p:cNvPr id="3" name="Espace réservé du texte 2">
            <a:extLst>
              <a:ext uri="{FF2B5EF4-FFF2-40B4-BE49-F238E27FC236}">
                <a16:creationId xmlns:a16="http://schemas.microsoft.com/office/drawing/2014/main" id="{6780A1A8-2ED4-4758-70E3-8022F848EE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4" name="Espace réservé de la date 3">
            <a:extLst>
              <a:ext uri="{FF2B5EF4-FFF2-40B4-BE49-F238E27FC236}">
                <a16:creationId xmlns:a16="http://schemas.microsoft.com/office/drawing/2014/main" id="{8799D496-EFAC-9371-6CDC-08BBEFA9A6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646D873-E5E6-4D3C-AA6B-5F3B41F23CC7}" type="datetimeFigureOut">
              <a:rPr lang="en-CH" smtClean="0"/>
              <a:t>13/11/2025</a:t>
            </a:fld>
            <a:endParaRPr lang="en-CH"/>
          </a:p>
        </p:txBody>
      </p:sp>
      <p:sp>
        <p:nvSpPr>
          <p:cNvPr id="5" name="Espace réservé du pied de page 4">
            <a:extLst>
              <a:ext uri="{FF2B5EF4-FFF2-40B4-BE49-F238E27FC236}">
                <a16:creationId xmlns:a16="http://schemas.microsoft.com/office/drawing/2014/main" id="{FA2F0FD1-0D55-ECEB-B312-39E6A8F75E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H"/>
          </a:p>
        </p:txBody>
      </p:sp>
      <p:sp>
        <p:nvSpPr>
          <p:cNvPr id="6" name="Espace réservé du numéro de diapositive 5">
            <a:extLst>
              <a:ext uri="{FF2B5EF4-FFF2-40B4-BE49-F238E27FC236}">
                <a16:creationId xmlns:a16="http://schemas.microsoft.com/office/drawing/2014/main" id="{1EC90F00-2891-675D-ECAE-3EAAC2E125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4FC071D-766A-41C2-8A28-9524F7EFCF22}" type="slidenum">
              <a:rPr lang="en-CH" smtClean="0"/>
              <a:t>‹N°›</a:t>
            </a:fld>
            <a:endParaRPr lang="en-CH"/>
          </a:p>
        </p:txBody>
      </p:sp>
    </p:spTree>
    <p:extLst>
      <p:ext uri="{BB962C8B-B14F-4D97-AF65-F5344CB8AC3E}">
        <p14:creationId xmlns:p14="http://schemas.microsoft.com/office/powerpoint/2010/main" val="13861096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re 1">
            <a:extLst>
              <a:ext uri="{FF2B5EF4-FFF2-40B4-BE49-F238E27FC236}">
                <a16:creationId xmlns:a16="http://schemas.microsoft.com/office/drawing/2014/main" id="{3C15D0AB-A27F-DF1B-5D8F-2B5ADE664AB6}"/>
              </a:ext>
            </a:extLst>
          </p:cNvPr>
          <p:cNvSpPr>
            <a:spLocks noGrp="1"/>
          </p:cNvSpPr>
          <p:nvPr>
            <p:ph type="ctrTitle"/>
          </p:nvPr>
        </p:nvSpPr>
        <p:spPr>
          <a:xfrm>
            <a:off x="1524003" y="1999615"/>
            <a:ext cx="9144000" cy="2764028"/>
          </a:xfrm>
        </p:spPr>
        <p:txBody>
          <a:bodyPr anchor="ctr">
            <a:normAutofit/>
          </a:bodyPr>
          <a:lstStyle/>
          <a:p>
            <a:r>
              <a:rPr lang="en-US" sz="7200" dirty="0"/>
              <a:t>GPS Data Sample for Tanzania</a:t>
            </a:r>
            <a:br>
              <a:rPr lang="en-US" sz="7200" dirty="0"/>
            </a:br>
            <a:r>
              <a:rPr lang="en-US" sz="4800" dirty="0"/>
              <a:t>by Quadrant</a:t>
            </a:r>
            <a:endParaRPr lang="en-CH" sz="4800" dirty="0"/>
          </a:p>
        </p:txBody>
      </p:sp>
      <p:sp>
        <p:nvSpPr>
          <p:cNvPr id="3" name="Sous-titre 2">
            <a:extLst>
              <a:ext uri="{FF2B5EF4-FFF2-40B4-BE49-F238E27FC236}">
                <a16:creationId xmlns:a16="http://schemas.microsoft.com/office/drawing/2014/main" id="{0056EBF0-9F0E-9271-4DBD-4BD8B3F4189D}"/>
              </a:ext>
            </a:extLst>
          </p:cNvPr>
          <p:cNvSpPr>
            <a:spLocks noGrp="1"/>
          </p:cNvSpPr>
          <p:nvPr>
            <p:ph type="subTitle" idx="1"/>
          </p:nvPr>
        </p:nvSpPr>
        <p:spPr>
          <a:xfrm>
            <a:off x="1966912" y="5645150"/>
            <a:ext cx="8258176" cy="631825"/>
          </a:xfrm>
        </p:spPr>
        <p:txBody>
          <a:bodyPr anchor="ctr">
            <a:normAutofit/>
          </a:bodyPr>
          <a:lstStyle/>
          <a:p>
            <a:r>
              <a:rPr lang="en-US" sz="2800" dirty="0"/>
              <a:t>13 November 2025</a:t>
            </a:r>
            <a:endParaRPr lang="en-CH" sz="2800" dirty="0"/>
          </a:p>
        </p:txBody>
      </p:sp>
      <p:sp>
        <p:nvSpPr>
          <p:cNvPr id="16" name="Rectangle 15">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Image 4" descr="Une image contenant texte, logo, Police, Graphique&#10;&#10;Le contenu généré par l’IA peut être incorrect.">
            <a:extLst>
              <a:ext uri="{FF2B5EF4-FFF2-40B4-BE49-F238E27FC236}">
                <a16:creationId xmlns:a16="http://schemas.microsoft.com/office/drawing/2014/main" id="{44A4779E-DA59-0441-8583-AFCAF3A23EBF}"/>
              </a:ext>
            </a:extLst>
          </p:cNvPr>
          <p:cNvPicPr>
            <a:picLocks noChangeAspect="1"/>
          </p:cNvPicPr>
          <p:nvPr/>
        </p:nvPicPr>
        <p:blipFill>
          <a:blip r:embed="rId3">
            <a:extLst>
              <a:ext uri="{28A0092B-C50C-407E-A947-70E740481C1C}">
                <a14:useLocalDpi xmlns:a14="http://schemas.microsoft.com/office/drawing/2010/main" val="0"/>
              </a:ext>
            </a:extLst>
          </a:blip>
          <a:srcRect l="22126" t="32845" r="18255" b="35122"/>
          <a:stretch>
            <a:fillRect/>
          </a:stretch>
        </p:blipFill>
        <p:spPr>
          <a:xfrm>
            <a:off x="10672916" y="99001"/>
            <a:ext cx="1438508" cy="745753"/>
          </a:xfrm>
          <a:prstGeom prst="rect">
            <a:avLst/>
          </a:prstGeom>
        </p:spPr>
      </p:pic>
    </p:spTree>
    <p:extLst>
      <p:ext uri="{BB962C8B-B14F-4D97-AF65-F5344CB8AC3E}">
        <p14:creationId xmlns:p14="http://schemas.microsoft.com/office/powerpoint/2010/main" val="32615223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ozilla Firefox 2025-11-12 16-06-27">
            <a:hlinkClick r:id="" action="ppaction://media"/>
            <a:extLst>
              <a:ext uri="{FF2B5EF4-FFF2-40B4-BE49-F238E27FC236}">
                <a16:creationId xmlns:a16="http://schemas.microsoft.com/office/drawing/2014/main" id="{F220B181-99B9-7ACF-4CFC-A07EB56D8137}"/>
              </a:ext>
            </a:extLst>
          </p:cNvPr>
          <p:cNvPicPr>
            <a:picLocks noGrp="1" noChangeAspect="1"/>
          </p:cNvPicPr>
          <p:nvPr>
            <p:ph idx="1"/>
            <a:videoFile r:link="rId1"/>
            <p:extLst>
              <p:ext uri="{DAA4B4D4-6D71-4841-9C94-3DE7FCFB9230}">
                <p14:media xmlns:p14="http://schemas.microsoft.com/office/powerpoint/2010/main" r:embed="rId2">
                  <p14:trim st="6748"/>
                </p14:media>
              </p:ext>
            </p:extLst>
          </p:nvPr>
        </p:nvPicPr>
        <p:blipFill>
          <a:blip r:embed="rId4"/>
          <a:srcRect t="5683" b="41093"/>
          <a:stretch>
            <a:fillRect/>
          </a:stretch>
        </p:blipFill>
        <p:spPr>
          <a:xfrm>
            <a:off x="340231" y="1647316"/>
            <a:ext cx="11746096" cy="3399334"/>
          </a:xfrm>
        </p:spPr>
      </p:pic>
    </p:spTree>
    <p:extLst>
      <p:ext uri="{BB962C8B-B14F-4D97-AF65-F5344CB8AC3E}">
        <p14:creationId xmlns:p14="http://schemas.microsoft.com/office/powerpoint/2010/main" val="371799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9FD44477-2885-8D29-8643-F5525387F79D}"/>
              </a:ext>
            </a:extLst>
          </p:cNvPr>
          <p:cNvSpPr>
            <a:spLocks noGrp="1"/>
          </p:cNvSpPr>
          <p:nvPr>
            <p:ph idx="1"/>
          </p:nvPr>
        </p:nvSpPr>
        <p:spPr>
          <a:xfrm>
            <a:off x="697523" y="1635710"/>
            <a:ext cx="5661454" cy="4908807"/>
          </a:xfrm>
        </p:spPr>
        <p:txBody>
          <a:bodyPr>
            <a:normAutofit lnSpcReduction="10000"/>
          </a:bodyPr>
          <a:lstStyle/>
          <a:p>
            <a:r>
              <a:rPr lang="en-US" dirty="0"/>
              <a:t>Duplicated locations for the same user</a:t>
            </a:r>
          </a:p>
          <a:p>
            <a:pPr lvl="1"/>
            <a:r>
              <a:rPr lang="en-US" dirty="0"/>
              <a:t>37% duplicates in terms of location</a:t>
            </a:r>
          </a:p>
          <a:p>
            <a:pPr lvl="1"/>
            <a:r>
              <a:rPr lang="en-US" dirty="0"/>
              <a:t>27% duplicates in terms of location and device</a:t>
            </a:r>
          </a:p>
          <a:p>
            <a:pPr lvl="1"/>
            <a:r>
              <a:rPr lang="en-CH" dirty="0"/>
              <a:t>89</a:t>
            </a:r>
            <a:r>
              <a:rPr lang="en-US" dirty="0"/>
              <a:t> </a:t>
            </a:r>
            <a:r>
              <a:rPr lang="en-CH" dirty="0"/>
              <a:t>983</a:t>
            </a:r>
            <a:r>
              <a:rPr lang="en-US" dirty="0"/>
              <a:t> (44%) users visit locations multiple times – mistake or not?</a:t>
            </a:r>
          </a:p>
          <a:p>
            <a:pPr lvl="1"/>
            <a:endParaRPr lang="en-US" dirty="0"/>
          </a:p>
          <a:p>
            <a:r>
              <a:rPr lang="en-US" dirty="0"/>
              <a:t>Unrealistic “travel times” between cities</a:t>
            </a:r>
          </a:p>
          <a:p>
            <a:pPr lvl="1"/>
            <a:r>
              <a:rPr lang="en-US" dirty="0"/>
              <a:t>185 out of 395 users “travelled” between Dar es Salaam and Dodoma in &lt;1 hour – wrong timestamps? </a:t>
            </a:r>
          </a:p>
        </p:txBody>
      </p:sp>
      <p:sp>
        <p:nvSpPr>
          <p:cNvPr id="9" name="Titre 8">
            <a:extLst>
              <a:ext uri="{FF2B5EF4-FFF2-40B4-BE49-F238E27FC236}">
                <a16:creationId xmlns:a16="http://schemas.microsoft.com/office/drawing/2014/main" id="{225F2962-C778-CFBC-60BC-70D2040853FC}"/>
              </a:ext>
            </a:extLst>
          </p:cNvPr>
          <p:cNvSpPr>
            <a:spLocks noGrp="1"/>
          </p:cNvSpPr>
          <p:nvPr>
            <p:ph type="title"/>
          </p:nvPr>
        </p:nvSpPr>
        <p:spPr/>
        <p:txBody>
          <a:bodyPr/>
          <a:lstStyle/>
          <a:p>
            <a:r>
              <a:rPr lang="en-US" dirty="0"/>
              <a:t>Irregularities of Data</a:t>
            </a:r>
            <a:endParaRPr lang="en-CH" dirty="0"/>
          </a:p>
        </p:txBody>
      </p:sp>
      <p:pic>
        <p:nvPicPr>
          <p:cNvPr id="11" name="Image 10">
            <a:extLst>
              <a:ext uri="{FF2B5EF4-FFF2-40B4-BE49-F238E27FC236}">
                <a16:creationId xmlns:a16="http://schemas.microsoft.com/office/drawing/2014/main" id="{5BEF2A60-82A3-9846-3CF7-B81710BCE38C}"/>
              </a:ext>
            </a:extLst>
          </p:cNvPr>
          <p:cNvPicPr>
            <a:picLocks noChangeAspect="1"/>
          </p:cNvPicPr>
          <p:nvPr/>
        </p:nvPicPr>
        <p:blipFill>
          <a:blip r:embed="rId3"/>
          <a:stretch>
            <a:fillRect/>
          </a:stretch>
        </p:blipFill>
        <p:spPr>
          <a:xfrm>
            <a:off x="6499654" y="2394537"/>
            <a:ext cx="5490890" cy="3225506"/>
          </a:xfrm>
          <a:prstGeom prst="rect">
            <a:avLst/>
          </a:prstGeom>
        </p:spPr>
      </p:pic>
    </p:spTree>
    <p:extLst>
      <p:ext uri="{BB962C8B-B14F-4D97-AF65-F5344CB8AC3E}">
        <p14:creationId xmlns:p14="http://schemas.microsoft.com/office/powerpoint/2010/main" val="29465219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47950B-050F-162F-9006-2886E4AF1AAA}"/>
              </a:ext>
            </a:extLst>
          </p:cNvPr>
          <p:cNvSpPr>
            <a:spLocks noGrp="1"/>
          </p:cNvSpPr>
          <p:nvPr>
            <p:ph type="title"/>
          </p:nvPr>
        </p:nvSpPr>
        <p:spPr/>
        <p:txBody>
          <a:bodyPr/>
          <a:lstStyle/>
          <a:p>
            <a:r>
              <a:rPr lang="en-US" dirty="0"/>
              <a:t>Limitations of Data</a:t>
            </a:r>
            <a:endParaRPr lang="en-CH" dirty="0"/>
          </a:p>
        </p:txBody>
      </p:sp>
      <p:sp>
        <p:nvSpPr>
          <p:cNvPr id="3" name="Espace réservé du contenu 2">
            <a:extLst>
              <a:ext uri="{FF2B5EF4-FFF2-40B4-BE49-F238E27FC236}">
                <a16:creationId xmlns:a16="http://schemas.microsoft.com/office/drawing/2014/main" id="{BB30921B-C9C5-A383-1A7D-619BAF3F4C2F}"/>
              </a:ext>
            </a:extLst>
          </p:cNvPr>
          <p:cNvSpPr>
            <a:spLocks noGrp="1"/>
          </p:cNvSpPr>
          <p:nvPr>
            <p:ph idx="1"/>
          </p:nvPr>
        </p:nvSpPr>
        <p:spPr/>
        <p:txBody>
          <a:bodyPr/>
          <a:lstStyle/>
          <a:p>
            <a:r>
              <a:rPr lang="en-US" dirty="0"/>
              <a:t>Highly selected sample – does not capture mobility patterns of poorest</a:t>
            </a:r>
          </a:p>
          <a:p>
            <a:r>
              <a:rPr lang="en-US" dirty="0"/>
              <a:t>No socio-economic variables</a:t>
            </a:r>
          </a:p>
          <a:p>
            <a:pPr lvl="1"/>
            <a:r>
              <a:rPr lang="en-US" dirty="0"/>
              <a:t>Infer home &amp; work location</a:t>
            </a:r>
          </a:p>
          <a:p>
            <a:pPr lvl="1"/>
            <a:r>
              <a:rPr lang="en-US" dirty="0"/>
              <a:t>Merge with other data sources e.g., census data, population density data</a:t>
            </a:r>
          </a:p>
          <a:p>
            <a:r>
              <a:rPr lang="en-US" dirty="0"/>
              <a:t>Frequency of pings per user: </a:t>
            </a:r>
          </a:p>
          <a:p>
            <a:pPr lvl="1"/>
            <a:r>
              <a:rPr lang="en-US" dirty="0"/>
              <a:t>Hard to capture daily travel </a:t>
            </a:r>
          </a:p>
          <a:p>
            <a:pPr lvl="1"/>
            <a:r>
              <a:rPr lang="en-US" dirty="0"/>
              <a:t>Paper would rather address “visits” and aggregate travel patterns</a:t>
            </a:r>
            <a:endParaRPr lang="en-CH" dirty="0"/>
          </a:p>
          <a:p>
            <a:endParaRPr lang="en-CH" dirty="0"/>
          </a:p>
        </p:txBody>
      </p:sp>
    </p:spTree>
    <p:extLst>
      <p:ext uri="{BB962C8B-B14F-4D97-AF65-F5344CB8AC3E}">
        <p14:creationId xmlns:p14="http://schemas.microsoft.com/office/powerpoint/2010/main" val="2064989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4E66B3D-DF54-6290-560C-12A3AAE03E11}"/>
              </a:ext>
            </a:extLst>
          </p:cNvPr>
          <p:cNvSpPr>
            <a:spLocks noGrp="1"/>
          </p:cNvSpPr>
          <p:nvPr>
            <p:ph type="title"/>
          </p:nvPr>
        </p:nvSpPr>
        <p:spPr/>
        <p:txBody>
          <a:bodyPr/>
          <a:lstStyle/>
          <a:p>
            <a:r>
              <a:rPr lang="en-US" dirty="0"/>
              <a:t>Use Data to Measure: </a:t>
            </a:r>
            <a:endParaRPr lang="en-CH" dirty="0"/>
          </a:p>
        </p:txBody>
      </p:sp>
      <p:sp>
        <p:nvSpPr>
          <p:cNvPr id="3" name="Espace réservé du contenu 2">
            <a:extLst>
              <a:ext uri="{FF2B5EF4-FFF2-40B4-BE49-F238E27FC236}">
                <a16:creationId xmlns:a16="http://schemas.microsoft.com/office/drawing/2014/main" id="{366CDC69-B000-113D-E58B-561710A7D5B5}"/>
              </a:ext>
            </a:extLst>
          </p:cNvPr>
          <p:cNvSpPr>
            <a:spLocks noGrp="1"/>
          </p:cNvSpPr>
          <p:nvPr>
            <p:ph idx="1"/>
          </p:nvPr>
        </p:nvSpPr>
        <p:spPr>
          <a:xfrm>
            <a:off x="838200" y="1825625"/>
            <a:ext cx="10515600" cy="4667250"/>
          </a:xfrm>
        </p:spPr>
        <p:txBody>
          <a:bodyPr>
            <a:normAutofit lnSpcReduction="10000"/>
          </a:bodyPr>
          <a:lstStyle/>
          <a:p>
            <a:r>
              <a:rPr lang="en-US" dirty="0"/>
              <a:t>1. Mobility Patterns (visits away from home)</a:t>
            </a:r>
          </a:p>
          <a:p>
            <a:pPr lvl="1"/>
            <a:r>
              <a:rPr lang="en-US" dirty="0"/>
              <a:t>Frequency</a:t>
            </a:r>
          </a:p>
          <a:p>
            <a:pPr lvl="1"/>
            <a:r>
              <a:rPr lang="en-US" dirty="0"/>
              <a:t>Spatial extent</a:t>
            </a:r>
          </a:p>
          <a:p>
            <a:pPr lvl="1"/>
            <a:r>
              <a:rPr lang="en-US" dirty="0"/>
              <a:t>Locations visited (different densities, types of destination (train station, airport etc.))</a:t>
            </a:r>
          </a:p>
          <a:p>
            <a:r>
              <a:rPr lang="en-US" dirty="0"/>
              <a:t>2. Proxies for economic activity </a:t>
            </a:r>
          </a:p>
          <a:p>
            <a:pPr lvl="1"/>
            <a:r>
              <a:rPr lang="en-US" dirty="0"/>
              <a:t>Changes in inferred work location </a:t>
            </a:r>
          </a:p>
          <a:p>
            <a:pPr lvl="1"/>
            <a:r>
              <a:rPr lang="en-US" dirty="0"/>
              <a:t>Changes in activities around certain Points of Interests (e.g., markets)</a:t>
            </a:r>
          </a:p>
          <a:p>
            <a:r>
              <a:rPr lang="en-US" dirty="0"/>
              <a:t>Heterogeneities by inferred income, density of home location</a:t>
            </a:r>
          </a:p>
          <a:p>
            <a:r>
              <a:rPr lang="en-US" dirty="0"/>
              <a:t>Research on "consumption trips" and how they are influenced by better transport connections</a:t>
            </a:r>
          </a:p>
          <a:p>
            <a:endParaRPr lang="en-US" dirty="0"/>
          </a:p>
          <a:p>
            <a:endParaRPr lang="en-CH" dirty="0"/>
          </a:p>
        </p:txBody>
      </p:sp>
    </p:spTree>
    <p:extLst>
      <p:ext uri="{BB962C8B-B14F-4D97-AF65-F5344CB8AC3E}">
        <p14:creationId xmlns:p14="http://schemas.microsoft.com/office/powerpoint/2010/main" val="1207720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392CC8-7A83-CFE9-D294-044AEC658CDD}"/>
              </a:ext>
            </a:extLst>
          </p:cNvPr>
          <p:cNvSpPr>
            <a:spLocks noGrp="1"/>
          </p:cNvSpPr>
          <p:nvPr>
            <p:ph type="title"/>
          </p:nvPr>
        </p:nvSpPr>
        <p:spPr/>
        <p:txBody>
          <a:bodyPr>
            <a:normAutofit fontScale="90000"/>
          </a:bodyPr>
          <a:lstStyle/>
          <a:p>
            <a:r>
              <a:rPr lang="en-US" dirty="0"/>
              <a:t>Blanchard et al. High-frequency human mobility in three  African countries. </a:t>
            </a:r>
            <a:r>
              <a:rPr lang="en-US" i="1" dirty="0"/>
              <a:t>(R&amp;R </a:t>
            </a:r>
            <a:r>
              <a:rPr lang="en-US" i="1" dirty="0" err="1"/>
              <a:t>Econometrica</a:t>
            </a:r>
            <a:r>
              <a:rPr lang="en-US" i="1" dirty="0"/>
              <a:t>)</a:t>
            </a:r>
            <a:endParaRPr lang="en-CH" i="1" dirty="0"/>
          </a:p>
        </p:txBody>
      </p:sp>
      <p:sp>
        <p:nvSpPr>
          <p:cNvPr id="3" name="Espace réservé du contenu 2">
            <a:extLst>
              <a:ext uri="{FF2B5EF4-FFF2-40B4-BE49-F238E27FC236}">
                <a16:creationId xmlns:a16="http://schemas.microsoft.com/office/drawing/2014/main" id="{16C1322A-F32A-80D2-8040-D07F2057DB98}"/>
              </a:ext>
            </a:extLst>
          </p:cNvPr>
          <p:cNvSpPr>
            <a:spLocks noGrp="1"/>
          </p:cNvSpPr>
          <p:nvPr>
            <p:ph idx="1"/>
          </p:nvPr>
        </p:nvSpPr>
        <p:spPr>
          <a:xfrm>
            <a:off x="838200" y="1825625"/>
            <a:ext cx="4998835" cy="4351338"/>
          </a:xfrm>
        </p:spPr>
        <p:txBody>
          <a:bodyPr>
            <a:normAutofit fontScale="92500"/>
          </a:bodyPr>
          <a:lstStyle/>
          <a:p>
            <a:pPr marL="0" indent="0">
              <a:buNone/>
            </a:pPr>
            <a:r>
              <a:rPr lang="en-US" sz="2200" b="1" dirty="0"/>
              <a:t>Summary: </a:t>
            </a:r>
          </a:p>
          <a:p>
            <a:r>
              <a:rPr lang="en-US" sz="2200" dirty="0"/>
              <a:t>Characterization of mobility in Tanzania, Kenya, Nigeria using GPS data</a:t>
            </a:r>
          </a:p>
          <a:p>
            <a:r>
              <a:rPr lang="en-US" sz="2200" dirty="0"/>
              <a:t>Concept of “consumption trips”: people visit locations away from their hometown to consume services</a:t>
            </a:r>
          </a:p>
          <a:p>
            <a:r>
              <a:rPr lang="en-US" sz="2200" dirty="0"/>
              <a:t>Develop economic model of consumption trips that shapes spatial patterns of development and welfare inequality</a:t>
            </a:r>
          </a:p>
          <a:p>
            <a:r>
              <a:rPr lang="en-US" sz="2200" dirty="0"/>
              <a:t>Intuition: Rural residents visit cities to consume services there – this impacts economic development both in cities and rural areas</a:t>
            </a:r>
          </a:p>
          <a:p>
            <a:endParaRPr lang="en-CH" dirty="0"/>
          </a:p>
        </p:txBody>
      </p:sp>
      <p:sp>
        <p:nvSpPr>
          <p:cNvPr id="4" name="Espace réservé du contenu 2">
            <a:extLst>
              <a:ext uri="{FF2B5EF4-FFF2-40B4-BE49-F238E27FC236}">
                <a16:creationId xmlns:a16="http://schemas.microsoft.com/office/drawing/2014/main" id="{06946213-1237-1F46-BB7D-CC40E36AFFFF}"/>
              </a:ext>
            </a:extLst>
          </p:cNvPr>
          <p:cNvSpPr txBox="1">
            <a:spLocks/>
          </p:cNvSpPr>
          <p:nvPr/>
        </p:nvSpPr>
        <p:spPr>
          <a:xfrm>
            <a:off x="6096000" y="1825625"/>
            <a:ext cx="499883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b="1" dirty="0"/>
              <a:t>Gap: </a:t>
            </a:r>
          </a:p>
          <a:p>
            <a:r>
              <a:rPr lang="en-US" sz="2200" dirty="0"/>
              <a:t>They do not take into account time cost of travelling &amp; do not model trade-off between  having access to a more vibrant service sector and the costs of reaching it</a:t>
            </a:r>
          </a:p>
          <a:p>
            <a:r>
              <a:rPr lang="en-US" sz="2200" dirty="0"/>
              <a:t>Research on the welfare consequences of mobility investments often focus on tradable goods – not so much on non-tradable services</a:t>
            </a:r>
          </a:p>
          <a:p>
            <a:endParaRPr lang="en-CH" dirty="0"/>
          </a:p>
        </p:txBody>
      </p:sp>
    </p:spTree>
    <p:extLst>
      <p:ext uri="{BB962C8B-B14F-4D97-AF65-F5344CB8AC3E}">
        <p14:creationId xmlns:p14="http://schemas.microsoft.com/office/powerpoint/2010/main" val="1193540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503B78-F96A-96E4-EAD0-0B79D9BEB916}"/>
              </a:ext>
            </a:extLst>
          </p:cNvPr>
          <p:cNvSpPr>
            <a:spLocks noGrp="1"/>
          </p:cNvSpPr>
          <p:nvPr>
            <p:ph type="title"/>
          </p:nvPr>
        </p:nvSpPr>
        <p:spPr/>
        <p:txBody>
          <a:bodyPr/>
          <a:lstStyle/>
          <a:p>
            <a:r>
              <a:rPr lang="en-US" dirty="0"/>
              <a:t>Today</a:t>
            </a:r>
            <a:endParaRPr lang="en-CH" dirty="0"/>
          </a:p>
        </p:txBody>
      </p:sp>
      <p:sp>
        <p:nvSpPr>
          <p:cNvPr id="3" name="Espace réservé du contenu 2">
            <a:extLst>
              <a:ext uri="{FF2B5EF4-FFF2-40B4-BE49-F238E27FC236}">
                <a16:creationId xmlns:a16="http://schemas.microsoft.com/office/drawing/2014/main" id="{19F807C6-B2B6-17F5-86C0-FF403ED2419A}"/>
              </a:ext>
            </a:extLst>
          </p:cNvPr>
          <p:cNvSpPr>
            <a:spLocks noGrp="1"/>
          </p:cNvSpPr>
          <p:nvPr>
            <p:ph idx="1"/>
          </p:nvPr>
        </p:nvSpPr>
        <p:spPr>
          <a:xfrm>
            <a:off x="838200" y="1825625"/>
            <a:ext cx="5116286" cy="4351338"/>
          </a:xfrm>
        </p:spPr>
        <p:txBody>
          <a:bodyPr/>
          <a:lstStyle/>
          <a:p>
            <a:pPr marL="0" indent="0">
              <a:buNone/>
            </a:pPr>
            <a:r>
              <a:rPr lang="en-US" u="sng" dirty="0"/>
              <a:t>Background: </a:t>
            </a:r>
          </a:p>
          <a:p>
            <a:r>
              <a:rPr lang="en-US" dirty="0"/>
              <a:t>Data sample of one recent week</a:t>
            </a:r>
          </a:p>
          <a:p>
            <a:r>
              <a:rPr lang="en-US" dirty="0"/>
              <a:t>Check quality and usability</a:t>
            </a:r>
          </a:p>
          <a:p>
            <a:r>
              <a:rPr lang="en-US" dirty="0"/>
              <a:t> Purchase data?  – 1 year of data for ~5000 USD</a:t>
            </a:r>
          </a:p>
          <a:p>
            <a:endParaRPr lang="en-CH" dirty="0"/>
          </a:p>
        </p:txBody>
      </p:sp>
      <p:sp>
        <p:nvSpPr>
          <p:cNvPr id="4" name="Espace réservé du contenu 2">
            <a:extLst>
              <a:ext uri="{FF2B5EF4-FFF2-40B4-BE49-F238E27FC236}">
                <a16:creationId xmlns:a16="http://schemas.microsoft.com/office/drawing/2014/main" id="{BC66C3B6-5A89-AE0C-63EE-F81A9183FC7B}"/>
              </a:ext>
            </a:extLst>
          </p:cNvPr>
          <p:cNvSpPr txBox="1">
            <a:spLocks/>
          </p:cNvSpPr>
          <p:nvPr/>
        </p:nvSpPr>
        <p:spPr>
          <a:xfrm>
            <a:off x="5878286" y="1825625"/>
            <a:ext cx="511628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u="sng" dirty="0"/>
              <a:t>Goal of today: </a:t>
            </a:r>
          </a:p>
          <a:p>
            <a:r>
              <a:rPr lang="en-US" dirty="0"/>
              <a:t>What issues does the data have? </a:t>
            </a:r>
          </a:p>
          <a:p>
            <a:r>
              <a:rPr lang="en-US" dirty="0"/>
              <a:t>Which other checks should I do?</a:t>
            </a:r>
          </a:p>
          <a:p>
            <a:r>
              <a:rPr lang="en-US" dirty="0"/>
              <a:t>General feedback </a:t>
            </a:r>
            <a:endParaRPr lang="en-CH" dirty="0"/>
          </a:p>
          <a:p>
            <a:endParaRPr lang="en-CH" dirty="0"/>
          </a:p>
        </p:txBody>
      </p:sp>
    </p:spTree>
    <p:extLst>
      <p:ext uri="{BB962C8B-B14F-4D97-AF65-F5344CB8AC3E}">
        <p14:creationId xmlns:p14="http://schemas.microsoft.com/office/powerpoint/2010/main" val="3265582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2963704-274E-9C17-1731-4668F14E16C0}"/>
              </a:ext>
            </a:extLst>
          </p:cNvPr>
          <p:cNvSpPr/>
          <p:nvPr/>
        </p:nvSpPr>
        <p:spPr>
          <a:xfrm>
            <a:off x="838200" y="1604963"/>
            <a:ext cx="10515600" cy="1062037"/>
          </a:xfrm>
          <a:prstGeom prst="rect">
            <a:avLst/>
          </a:prstGeom>
          <a:solidFill>
            <a:schemeClr val="bg1"/>
          </a:solidFill>
          <a:ln w="571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 name="Titre 1">
            <a:extLst>
              <a:ext uri="{FF2B5EF4-FFF2-40B4-BE49-F238E27FC236}">
                <a16:creationId xmlns:a16="http://schemas.microsoft.com/office/drawing/2014/main" id="{D21C94BE-02EA-8476-D2FD-5B958FF700BC}"/>
              </a:ext>
            </a:extLst>
          </p:cNvPr>
          <p:cNvSpPr>
            <a:spLocks noGrp="1"/>
          </p:cNvSpPr>
          <p:nvPr>
            <p:ph type="title"/>
          </p:nvPr>
        </p:nvSpPr>
        <p:spPr/>
        <p:txBody>
          <a:bodyPr/>
          <a:lstStyle/>
          <a:p>
            <a:r>
              <a:rPr lang="en-US" dirty="0"/>
              <a:t>Research Question</a:t>
            </a:r>
            <a:endParaRPr lang="en-CH" dirty="0"/>
          </a:p>
        </p:txBody>
      </p:sp>
      <p:sp>
        <p:nvSpPr>
          <p:cNvPr id="3" name="Espace réservé du contenu 2">
            <a:extLst>
              <a:ext uri="{FF2B5EF4-FFF2-40B4-BE49-F238E27FC236}">
                <a16:creationId xmlns:a16="http://schemas.microsoft.com/office/drawing/2014/main" id="{12A55276-E984-3C09-2AFF-846C1A91C02A}"/>
              </a:ext>
            </a:extLst>
          </p:cNvPr>
          <p:cNvSpPr>
            <a:spLocks noGrp="1"/>
          </p:cNvSpPr>
          <p:nvPr>
            <p:ph idx="1"/>
          </p:nvPr>
        </p:nvSpPr>
        <p:spPr>
          <a:xfrm>
            <a:off x="838200" y="1768475"/>
            <a:ext cx="10515600" cy="4832350"/>
          </a:xfrm>
        </p:spPr>
        <p:txBody>
          <a:bodyPr>
            <a:normAutofit lnSpcReduction="10000"/>
          </a:bodyPr>
          <a:lstStyle/>
          <a:p>
            <a:pPr marL="0" indent="0">
              <a:buNone/>
            </a:pPr>
            <a:r>
              <a:rPr lang="en-US" dirty="0"/>
              <a:t>What is the impact of a new (green) transport technology on economic development &amp; inequality?</a:t>
            </a:r>
          </a:p>
          <a:p>
            <a:pPr marL="0" indent="0">
              <a:buNone/>
            </a:pPr>
            <a:endParaRPr lang="en-US" u="sng" dirty="0"/>
          </a:p>
          <a:p>
            <a:pPr marL="0" indent="0">
              <a:buNone/>
            </a:pPr>
            <a:r>
              <a:rPr lang="en-US" sz="3000" u="sng" dirty="0"/>
              <a:t>Outcomes from this dataset: </a:t>
            </a:r>
          </a:p>
          <a:p>
            <a:r>
              <a:rPr lang="en-US" dirty="0"/>
              <a:t>1. Mobility Patterns: Visits away from home location</a:t>
            </a:r>
          </a:p>
          <a:p>
            <a:pPr lvl="1"/>
            <a:r>
              <a:rPr lang="en-US" dirty="0"/>
              <a:t>Frequency</a:t>
            </a:r>
          </a:p>
          <a:p>
            <a:pPr lvl="1"/>
            <a:r>
              <a:rPr lang="en-US" dirty="0"/>
              <a:t>Spatial extent</a:t>
            </a:r>
          </a:p>
          <a:p>
            <a:pPr lvl="1"/>
            <a:r>
              <a:rPr lang="en-US" dirty="0"/>
              <a:t>Locations visited (types of destination (train station, airport etc.), urban vs rural settlements)</a:t>
            </a:r>
          </a:p>
          <a:p>
            <a:r>
              <a:rPr lang="en-US" dirty="0"/>
              <a:t>2. Proxies for economic activity </a:t>
            </a:r>
          </a:p>
          <a:p>
            <a:pPr lvl="1"/>
            <a:r>
              <a:rPr lang="en-US" dirty="0"/>
              <a:t>Changes in inferred work location </a:t>
            </a:r>
          </a:p>
          <a:p>
            <a:pPr lvl="1"/>
            <a:r>
              <a:rPr lang="en-US" dirty="0"/>
              <a:t>Changes in activities around certain Points of Interests (e.g., markets) </a:t>
            </a:r>
          </a:p>
          <a:p>
            <a:endParaRPr lang="en-US" dirty="0"/>
          </a:p>
          <a:p>
            <a:endParaRPr lang="en-CH" dirty="0"/>
          </a:p>
        </p:txBody>
      </p:sp>
    </p:spTree>
    <p:extLst>
      <p:ext uri="{BB962C8B-B14F-4D97-AF65-F5344CB8AC3E}">
        <p14:creationId xmlns:p14="http://schemas.microsoft.com/office/powerpoint/2010/main" val="1780039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2E4F6C-7239-CF3D-249B-ED711692ECFF}"/>
              </a:ext>
            </a:extLst>
          </p:cNvPr>
          <p:cNvSpPr>
            <a:spLocks noGrp="1"/>
          </p:cNvSpPr>
          <p:nvPr>
            <p:ph type="title"/>
          </p:nvPr>
        </p:nvSpPr>
        <p:spPr/>
        <p:txBody>
          <a:bodyPr/>
          <a:lstStyle/>
          <a:p>
            <a:r>
              <a:rPr lang="en-US" dirty="0"/>
              <a:t>Overview of Data Sample</a:t>
            </a:r>
            <a:endParaRPr lang="en-CH" dirty="0"/>
          </a:p>
        </p:txBody>
      </p:sp>
      <p:sp>
        <p:nvSpPr>
          <p:cNvPr id="3" name="Espace réservé du contenu 2">
            <a:extLst>
              <a:ext uri="{FF2B5EF4-FFF2-40B4-BE49-F238E27FC236}">
                <a16:creationId xmlns:a16="http://schemas.microsoft.com/office/drawing/2014/main" id="{B566E80A-EC89-BADB-B454-79CFE8BBE1DF}"/>
              </a:ext>
            </a:extLst>
          </p:cNvPr>
          <p:cNvSpPr>
            <a:spLocks noGrp="1"/>
          </p:cNvSpPr>
          <p:nvPr>
            <p:ph idx="1"/>
          </p:nvPr>
        </p:nvSpPr>
        <p:spPr>
          <a:xfrm>
            <a:off x="838200" y="1600200"/>
            <a:ext cx="10604157" cy="4681538"/>
          </a:xfrm>
        </p:spPr>
        <p:txBody>
          <a:bodyPr>
            <a:normAutofit lnSpcReduction="10000"/>
          </a:bodyPr>
          <a:lstStyle/>
          <a:p>
            <a:r>
              <a:rPr lang="en-US" dirty="0"/>
              <a:t>Main variables: </a:t>
            </a:r>
          </a:p>
          <a:p>
            <a:pPr lvl="1"/>
            <a:r>
              <a:rPr lang="en-US" i="1" dirty="0" err="1"/>
              <a:t>device_id</a:t>
            </a:r>
            <a:endParaRPr lang="en-US" i="1" dirty="0"/>
          </a:p>
          <a:p>
            <a:pPr lvl="1"/>
            <a:r>
              <a:rPr lang="en-US" i="1" dirty="0"/>
              <a:t>timestamp</a:t>
            </a:r>
          </a:p>
          <a:p>
            <a:pPr lvl="1"/>
            <a:r>
              <a:rPr lang="en-US" i="1" dirty="0"/>
              <a:t>latitude &amp; longitude </a:t>
            </a:r>
          </a:p>
          <a:p>
            <a:r>
              <a:rPr lang="en-US" dirty="0"/>
              <a:t>One week of data: 01.10.2025 - 08.10.2025</a:t>
            </a:r>
          </a:p>
          <a:p>
            <a:r>
              <a:rPr lang="en-US" dirty="0"/>
              <a:t>6 821 377 pings from </a:t>
            </a:r>
            <a:r>
              <a:rPr lang="en-CH" dirty="0"/>
              <a:t>204</a:t>
            </a:r>
            <a:r>
              <a:rPr lang="en-US" dirty="0"/>
              <a:t> </a:t>
            </a:r>
            <a:r>
              <a:rPr lang="en-CH" dirty="0"/>
              <a:t>512</a:t>
            </a:r>
            <a:r>
              <a:rPr lang="en-US" dirty="0"/>
              <a:t> devices</a:t>
            </a:r>
          </a:p>
          <a:p>
            <a:r>
              <a:rPr lang="en-US" dirty="0"/>
              <a:t>High precision of pings: ~1m</a:t>
            </a:r>
          </a:p>
          <a:p>
            <a:r>
              <a:rPr lang="en-US" dirty="0"/>
              <a:t>Within the sample week: </a:t>
            </a:r>
          </a:p>
          <a:p>
            <a:pPr lvl="1"/>
            <a:r>
              <a:rPr lang="en-US" dirty="0"/>
              <a:t>Users appear on two different days on average</a:t>
            </a:r>
          </a:p>
          <a:p>
            <a:pPr lvl="1"/>
            <a:r>
              <a:rPr lang="en-US" dirty="0"/>
              <a:t>50% of people appear only on one day</a:t>
            </a:r>
          </a:p>
          <a:p>
            <a:pPr lvl="1">
              <a:buFont typeface="Wingdings" panose="05000000000000000000" pitchFamily="2" charset="2"/>
              <a:buChar char="à"/>
            </a:pPr>
            <a:r>
              <a:rPr lang="en-US" dirty="0">
                <a:sym typeface="Wingdings" panose="05000000000000000000" pitchFamily="2" charset="2"/>
              </a:rPr>
              <a:t>Aggregate travel patterns rather than daily movements</a:t>
            </a:r>
          </a:p>
          <a:p>
            <a:endParaRPr lang="en-CH" dirty="0"/>
          </a:p>
        </p:txBody>
      </p:sp>
    </p:spTree>
    <p:extLst>
      <p:ext uri="{BB962C8B-B14F-4D97-AF65-F5344CB8AC3E}">
        <p14:creationId xmlns:p14="http://schemas.microsoft.com/office/powerpoint/2010/main" val="3649227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3201610-3CFD-ACE5-7920-14DB56C636E8}"/>
              </a:ext>
            </a:extLst>
          </p:cNvPr>
          <p:cNvSpPr>
            <a:spLocks noGrp="1"/>
          </p:cNvSpPr>
          <p:nvPr>
            <p:ph type="title"/>
          </p:nvPr>
        </p:nvSpPr>
        <p:spPr/>
        <p:txBody>
          <a:bodyPr/>
          <a:lstStyle/>
          <a:p>
            <a:r>
              <a:rPr lang="en-US" dirty="0"/>
              <a:t>Spatial Coverage</a:t>
            </a:r>
            <a:endParaRPr lang="en-CH" dirty="0"/>
          </a:p>
        </p:txBody>
      </p:sp>
      <p:pic>
        <p:nvPicPr>
          <p:cNvPr id="5" name="Image 4" descr="Une image contenant texte, carte, capture d’écran, atlas&#10;&#10;Le contenu généré par l’IA peut être incorrect.">
            <a:extLst>
              <a:ext uri="{FF2B5EF4-FFF2-40B4-BE49-F238E27FC236}">
                <a16:creationId xmlns:a16="http://schemas.microsoft.com/office/drawing/2014/main" id="{BCE79CA2-8915-3BB8-8174-B90D4697C3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25564"/>
            <a:ext cx="5215212" cy="5167311"/>
          </a:xfrm>
          <a:prstGeom prst="rect">
            <a:avLst/>
          </a:prstGeom>
        </p:spPr>
      </p:pic>
      <p:pic>
        <p:nvPicPr>
          <p:cNvPr id="7" name="Image 6">
            <a:extLst>
              <a:ext uri="{FF2B5EF4-FFF2-40B4-BE49-F238E27FC236}">
                <a16:creationId xmlns:a16="http://schemas.microsoft.com/office/drawing/2014/main" id="{5EF00B06-2045-9589-C1AE-47405F92CDB5}"/>
              </a:ext>
            </a:extLst>
          </p:cNvPr>
          <p:cNvPicPr>
            <a:picLocks noChangeAspect="1"/>
          </p:cNvPicPr>
          <p:nvPr/>
        </p:nvPicPr>
        <p:blipFill>
          <a:blip r:embed="rId3"/>
          <a:stretch>
            <a:fillRect/>
          </a:stretch>
        </p:blipFill>
        <p:spPr>
          <a:xfrm>
            <a:off x="6396637" y="1690688"/>
            <a:ext cx="4957163" cy="5004486"/>
          </a:xfrm>
          <a:prstGeom prst="rect">
            <a:avLst/>
          </a:prstGeom>
        </p:spPr>
      </p:pic>
    </p:spTree>
    <p:extLst>
      <p:ext uri="{BB962C8B-B14F-4D97-AF65-F5344CB8AC3E}">
        <p14:creationId xmlns:p14="http://schemas.microsoft.com/office/powerpoint/2010/main" val="1120606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95289B94-4518-D4F0-E4C0-46FC06B2A0B4}"/>
              </a:ext>
            </a:extLst>
          </p:cNvPr>
          <p:cNvPicPr>
            <a:picLocks noChangeAspect="1"/>
          </p:cNvPicPr>
          <p:nvPr/>
        </p:nvPicPr>
        <p:blipFill>
          <a:blip r:embed="rId2"/>
          <a:stretch>
            <a:fillRect/>
          </a:stretch>
        </p:blipFill>
        <p:spPr>
          <a:xfrm>
            <a:off x="3363907" y="1342161"/>
            <a:ext cx="5194311" cy="5150714"/>
          </a:xfrm>
          <a:prstGeom prst="rect">
            <a:avLst/>
          </a:prstGeom>
        </p:spPr>
      </p:pic>
      <p:sp>
        <p:nvSpPr>
          <p:cNvPr id="4" name="Titre 1">
            <a:extLst>
              <a:ext uri="{FF2B5EF4-FFF2-40B4-BE49-F238E27FC236}">
                <a16:creationId xmlns:a16="http://schemas.microsoft.com/office/drawing/2014/main" id="{212E4B68-C75C-3C79-2D8B-3D5EF5785F84}"/>
              </a:ext>
            </a:extLst>
          </p:cNvPr>
          <p:cNvSpPr>
            <a:spLocks noGrp="1"/>
          </p:cNvSpPr>
          <p:nvPr>
            <p:ph type="title"/>
          </p:nvPr>
        </p:nvSpPr>
        <p:spPr>
          <a:xfrm>
            <a:off x="838200" y="365125"/>
            <a:ext cx="10515600" cy="1325563"/>
          </a:xfrm>
        </p:spPr>
        <p:txBody>
          <a:bodyPr/>
          <a:lstStyle/>
          <a:p>
            <a:r>
              <a:rPr lang="en-US" dirty="0"/>
              <a:t>Example of GPS traces</a:t>
            </a:r>
            <a:endParaRPr lang="en-CH" dirty="0"/>
          </a:p>
        </p:txBody>
      </p:sp>
    </p:spTree>
    <p:extLst>
      <p:ext uri="{BB962C8B-B14F-4D97-AF65-F5344CB8AC3E}">
        <p14:creationId xmlns:p14="http://schemas.microsoft.com/office/powerpoint/2010/main" val="2307100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9ABBB20-C11E-BAE4-801F-C59EA463113B}"/>
              </a:ext>
            </a:extLst>
          </p:cNvPr>
          <p:cNvSpPr>
            <a:spLocks noGrp="1"/>
          </p:cNvSpPr>
          <p:nvPr>
            <p:ph type="title"/>
          </p:nvPr>
        </p:nvSpPr>
        <p:spPr/>
        <p:txBody>
          <a:bodyPr/>
          <a:lstStyle/>
          <a:p>
            <a:r>
              <a:rPr lang="en-US" dirty="0"/>
              <a:t>Temporal Coverage</a:t>
            </a:r>
            <a:endParaRPr lang="en-CH" dirty="0"/>
          </a:p>
        </p:txBody>
      </p:sp>
      <p:sp>
        <p:nvSpPr>
          <p:cNvPr id="3" name="Espace réservé du contenu 2">
            <a:extLst>
              <a:ext uri="{FF2B5EF4-FFF2-40B4-BE49-F238E27FC236}">
                <a16:creationId xmlns:a16="http://schemas.microsoft.com/office/drawing/2014/main" id="{CA36BD2E-8972-75BB-7130-EAFA250FDC6E}"/>
              </a:ext>
            </a:extLst>
          </p:cNvPr>
          <p:cNvSpPr>
            <a:spLocks noGrp="1"/>
          </p:cNvSpPr>
          <p:nvPr>
            <p:ph idx="1"/>
          </p:nvPr>
        </p:nvSpPr>
        <p:spPr>
          <a:xfrm>
            <a:off x="838200" y="1825625"/>
            <a:ext cx="4907692" cy="4351338"/>
          </a:xfrm>
        </p:spPr>
        <p:txBody>
          <a:bodyPr>
            <a:normAutofit lnSpcReduction="10000"/>
          </a:bodyPr>
          <a:lstStyle/>
          <a:p>
            <a:r>
              <a:rPr lang="en-US" dirty="0"/>
              <a:t>Across all users: Pings at high frequency (less than a second between pings)</a:t>
            </a:r>
          </a:p>
          <a:p>
            <a:r>
              <a:rPr lang="en-US" dirty="0"/>
              <a:t>Per user: 1 hour between pings on average</a:t>
            </a:r>
          </a:p>
          <a:p>
            <a:r>
              <a:rPr lang="en-US" dirty="0"/>
              <a:t>Across the week: 33 pings per user on average </a:t>
            </a:r>
          </a:p>
          <a:p>
            <a:r>
              <a:rPr lang="en-US" dirty="0"/>
              <a:t>Per day: Users appear on average at 2 different hours (conditional on being seen that day)</a:t>
            </a:r>
          </a:p>
          <a:p>
            <a:endParaRPr lang="en-CH" dirty="0"/>
          </a:p>
        </p:txBody>
      </p:sp>
      <p:pic>
        <p:nvPicPr>
          <p:cNvPr id="5" name="Image 4">
            <a:extLst>
              <a:ext uri="{FF2B5EF4-FFF2-40B4-BE49-F238E27FC236}">
                <a16:creationId xmlns:a16="http://schemas.microsoft.com/office/drawing/2014/main" id="{BB2452C8-1CF3-585A-8ABB-5E1D419F24D1}"/>
              </a:ext>
            </a:extLst>
          </p:cNvPr>
          <p:cNvPicPr>
            <a:picLocks noChangeAspect="1"/>
          </p:cNvPicPr>
          <p:nvPr/>
        </p:nvPicPr>
        <p:blipFill>
          <a:blip r:embed="rId2"/>
          <a:stretch>
            <a:fillRect/>
          </a:stretch>
        </p:blipFill>
        <p:spPr>
          <a:xfrm>
            <a:off x="7325465" y="3429000"/>
            <a:ext cx="4115092" cy="3117286"/>
          </a:xfrm>
          <a:prstGeom prst="rect">
            <a:avLst/>
          </a:prstGeom>
        </p:spPr>
      </p:pic>
      <p:pic>
        <p:nvPicPr>
          <p:cNvPr id="4" name="Image 3">
            <a:extLst>
              <a:ext uri="{FF2B5EF4-FFF2-40B4-BE49-F238E27FC236}">
                <a16:creationId xmlns:a16="http://schemas.microsoft.com/office/drawing/2014/main" id="{9C2BB0CA-5611-96DA-F195-26C3CD87A69A}"/>
              </a:ext>
            </a:extLst>
          </p:cNvPr>
          <p:cNvPicPr>
            <a:picLocks noChangeAspect="1"/>
          </p:cNvPicPr>
          <p:nvPr/>
        </p:nvPicPr>
        <p:blipFill>
          <a:blip r:embed="rId3"/>
          <a:stretch>
            <a:fillRect/>
          </a:stretch>
        </p:blipFill>
        <p:spPr>
          <a:xfrm>
            <a:off x="7412222" y="174954"/>
            <a:ext cx="3941578" cy="3031468"/>
          </a:xfrm>
          <a:prstGeom prst="rect">
            <a:avLst/>
          </a:prstGeom>
        </p:spPr>
      </p:pic>
    </p:spTree>
    <p:extLst>
      <p:ext uri="{BB962C8B-B14F-4D97-AF65-F5344CB8AC3E}">
        <p14:creationId xmlns:p14="http://schemas.microsoft.com/office/powerpoint/2010/main" val="1310178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DD3A117-501A-C83C-3164-DF4F2268EF65}"/>
              </a:ext>
            </a:extLst>
          </p:cNvPr>
          <p:cNvSpPr>
            <a:spLocks noGrp="1"/>
          </p:cNvSpPr>
          <p:nvPr>
            <p:ph type="title"/>
          </p:nvPr>
        </p:nvSpPr>
        <p:spPr/>
        <p:txBody>
          <a:bodyPr/>
          <a:lstStyle/>
          <a:p>
            <a:r>
              <a:rPr lang="en-US" dirty="0"/>
              <a:t>Identifying Home Locations</a:t>
            </a:r>
            <a:endParaRPr lang="en-CH" dirty="0"/>
          </a:p>
        </p:txBody>
      </p:sp>
      <p:sp>
        <p:nvSpPr>
          <p:cNvPr id="3" name="Espace réservé du contenu 2">
            <a:extLst>
              <a:ext uri="{FF2B5EF4-FFF2-40B4-BE49-F238E27FC236}">
                <a16:creationId xmlns:a16="http://schemas.microsoft.com/office/drawing/2014/main" id="{35D03681-AFEC-1F4F-54F7-075BC97AAD69}"/>
              </a:ext>
            </a:extLst>
          </p:cNvPr>
          <p:cNvSpPr>
            <a:spLocks noGrp="1"/>
          </p:cNvSpPr>
          <p:nvPr>
            <p:ph idx="1"/>
          </p:nvPr>
        </p:nvSpPr>
        <p:spPr>
          <a:xfrm>
            <a:off x="838200" y="1825625"/>
            <a:ext cx="4536989" cy="4351338"/>
          </a:xfrm>
        </p:spPr>
        <p:txBody>
          <a:bodyPr>
            <a:normAutofit lnSpcReduction="10000"/>
          </a:bodyPr>
          <a:lstStyle/>
          <a:p>
            <a:r>
              <a:rPr lang="en-US" dirty="0"/>
              <a:t>Define nighttime from 7 PM to 7 AM </a:t>
            </a:r>
          </a:p>
          <a:p>
            <a:r>
              <a:rPr lang="en-US" dirty="0"/>
              <a:t>55% of users are observed during nighttime at least once</a:t>
            </a:r>
          </a:p>
          <a:p>
            <a:r>
              <a:rPr lang="en-US" dirty="0"/>
              <a:t>Users are seen on 2 different nights on average</a:t>
            </a:r>
          </a:p>
          <a:p>
            <a:r>
              <a:rPr lang="en-US" dirty="0"/>
              <a:t>Out of all users who are observed for more than one night, 55% are seen in a consistent night location</a:t>
            </a:r>
          </a:p>
          <a:p>
            <a:endParaRPr lang="en-CH" dirty="0"/>
          </a:p>
        </p:txBody>
      </p:sp>
      <p:pic>
        <p:nvPicPr>
          <p:cNvPr id="5" name="Image 4">
            <a:extLst>
              <a:ext uri="{FF2B5EF4-FFF2-40B4-BE49-F238E27FC236}">
                <a16:creationId xmlns:a16="http://schemas.microsoft.com/office/drawing/2014/main" id="{CFAFFC27-6820-4C2C-78A0-CCBF8D2BB765}"/>
              </a:ext>
            </a:extLst>
          </p:cNvPr>
          <p:cNvPicPr>
            <a:picLocks noChangeAspect="1"/>
          </p:cNvPicPr>
          <p:nvPr/>
        </p:nvPicPr>
        <p:blipFill>
          <a:blip r:embed="rId3"/>
          <a:stretch>
            <a:fillRect/>
          </a:stretch>
        </p:blipFill>
        <p:spPr>
          <a:xfrm>
            <a:off x="5899211" y="1569307"/>
            <a:ext cx="4865506" cy="4923567"/>
          </a:xfrm>
          <a:prstGeom prst="rect">
            <a:avLst/>
          </a:prstGeom>
        </p:spPr>
      </p:pic>
    </p:spTree>
    <p:extLst>
      <p:ext uri="{BB962C8B-B14F-4D97-AF65-F5344CB8AC3E}">
        <p14:creationId xmlns:p14="http://schemas.microsoft.com/office/powerpoint/2010/main" val="1877419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641EEC1-F1AD-AFAE-D691-EBCA3B116A46}"/>
              </a:ext>
            </a:extLst>
          </p:cNvPr>
          <p:cNvSpPr>
            <a:spLocks noGrp="1"/>
          </p:cNvSpPr>
          <p:nvPr>
            <p:ph type="title"/>
          </p:nvPr>
        </p:nvSpPr>
        <p:spPr/>
        <p:txBody>
          <a:bodyPr/>
          <a:lstStyle/>
          <a:p>
            <a:r>
              <a:rPr lang="en-US" dirty="0"/>
              <a:t>Trip reconstruction &amp; mode detection</a:t>
            </a:r>
            <a:endParaRPr lang="en-CH" dirty="0"/>
          </a:p>
        </p:txBody>
      </p:sp>
      <p:sp>
        <p:nvSpPr>
          <p:cNvPr id="3" name="Espace réservé du contenu 2">
            <a:extLst>
              <a:ext uri="{FF2B5EF4-FFF2-40B4-BE49-F238E27FC236}">
                <a16:creationId xmlns:a16="http://schemas.microsoft.com/office/drawing/2014/main" id="{0F09A0C0-A3C0-5E97-964A-675C25E95CF0}"/>
              </a:ext>
            </a:extLst>
          </p:cNvPr>
          <p:cNvSpPr>
            <a:spLocks noGrp="1"/>
          </p:cNvSpPr>
          <p:nvPr>
            <p:ph idx="1"/>
          </p:nvPr>
        </p:nvSpPr>
        <p:spPr>
          <a:xfrm>
            <a:off x="838200" y="1825625"/>
            <a:ext cx="5117757" cy="4351338"/>
          </a:xfrm>
        </p:spPr>
        <p:txBody>
          <a:bodyPr/>
          <a:lstStyle/>
          <a:p>
            <a:pPr marL="0" indent="0">
              <a:buNone/>
            </a:pPr>
            <a:r>
              <a:rPr lang="en-US" i="1" dirty="0"/>
              <a:t>Can I detect travel patterns? </a:t>
            </a:r>
          </a:p>
          <a:p>
            <a:r>
              <a:rPr lang="en-US" dirty="0"/>
              <a:t>395 users were seen in Dodoma and Dar es Salaam in the same day</a:t>
            </a:r>
          </a:p>
          <a:p>
            <a:pPr marL="0" indent="0">
              <a:buNone/>
            </a:pPr>
            <a:endParaRPr lang="en-US" dirty="0"/>
          </a:p>
          <a:p>
            <a:pPr marL="0" indent="0">
              <a:buNone/>
            </a:pPr>
            <a:r>
              <a:rPr lang="en-US" i="1" dirty="0"/>
              <a:t>Can I infer the mode of transport?</a:t>
            </a:r>
          </a:p>
          <a:p>
            <a:r>
              <a:rPr lang="en-US" dirty="0"/>
              <a:t>Possibility to zoom in on airports, train station, etc. </a:t>
            </a:r>
          </a:p>
          <a:p>
            <a:pPr lvl="1"/>
            <a:endParaRPr lang="en-US" dirty="0"/>
          </a:p>
        </p:txBody>
      </p:sp>
      <p:pic>
        <p:nvPicPr>
          <p:cNvPr id="5" name="Image 4">
            <a:extLst>
              <a:ext uri="{FF2B5EF4-FFF2-40B4-BE49-F238E27FC236}">
                <a16:creationId xmlns:a16="http://schemas.microsoft.com/office/drawing/2014/main" id="{C1A79F84-C78E-1CA9-6E74-3C22B2A7A208}"/>
              </a:ext>
            </a:extLst>
          </p:cNvPr>
          <p:cNvPicPr>
            <a:picLocks noChangeAspect="1"/>
          </p:cNvPicPr>
          <p:nvPr/>
        </p:nvPicPr>
        <p:blipFill>
          <a:blip r:embed="rId2"/>
          <a:stretch>
            <a:fillRect/>
          </a:stretch>
        </p:blipFill>
        <p:spPr>
          <a:xfrm>
            <a:off x="6236045" y="1368157"/>
            <a:ext cx="4833598" cy="5266273"/>
          </a:xfrm>
          <a:prstGeom prst="rect">
            <a:avLst/>
          </a:prstGeom>
        </p:spPr>
      </p:pic>
    </p:spTree>
    <p:extLst>
      <p:ext uri="{BB962C8B-B14F-4D97-AF65-F5344CB8AC3E}">
        <p14:creationId xmlns:p14="http://schemas.microsoft.com/office/powerpoint/2010/main" val="944056309"/>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772</TotalTime>
  <Words>952</Words>
  <Application>Microsoft Office PowerPoint</Application>
  <PresentationFormat>Grand écran</PresentationFormat>
  <Paragraphs>100</Paragraphs>
  <Slides>14</Slides>
  <Notes>6</Notes>
  <HiddenSlides>0</HiddenSlides>
  <MMClips>1</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14</vt:i4>
      </vt:variant>
    </vt:vector>
  </HeadingPairs>
  <TitlesOfParts>
    <vt:vector size="20" baseType="lpstr">
      <vt:lpstr>Aptos</vt:lpstr>
      <vt:lpstr>Aptos Display</vt:lpstr>
      <vt:lpstr>Arial</vt:lpstr>
      <vt:lpstr>Calibri</vt:lpstr>
      <vt:lpstr>Wingdings</vt:lpstr>
      <vt:lpstr>Thème Office</vt:lpstr>
      <vt:lpstr>GPS Data Sample for Tanzania by Quadrant</vt:lpstr>
      <vt:lpstr>Today</vt:lpstr>
      <vt:lpstr>Research Question</vt:lpstr>
      <vt:lpstr>Overview of Data Sample</vt:lpstr>
      <vt:lpstr>Spatial Coverage</vt:lpstr>
      <vt:lpstr>Example of GPS traces</vt:lpstr>
      <vt:lpstr>Temporal Coverage</vt:lpstr>
      <vt:lpstr>Identifying Home Locations</vt:lpstr>
      <vt:lpstr>Trip reconstruction &amp; mode detection</vt:lpstr>
      <vt:lpstr>Présentation PowerPoint</vt:lpstr>
      <vt:lpstr>Irregularities of Data</vt:lpstr>
      <vt:lpstr>Limitations of Data</vt:lpstr>
      <vt:lpstr>Use Data to Measure: </vt:lpstr>
      <vt:lpstr>Blanchard et al. High-frequency human mobility in three  African countries. (R&amp;R Econometrica)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Franziska Zollner</dc:creator>
  <cp:lastModifiedBy>Franziska Zollner</cp:lastModifiedBy>
  <cp:revision>1</cp:revision>
  <dcterms:created xsi:type="dcterms:W3CDTF">2025-11-10T12:43:05Z</dcterms:created>
  <dcterms:modified xsi:type="dcterms:W3CDTF">2025-11-13T10:22:58Z</dcterms:modified>
</cp:coreProperties>
</file>

<file path=docProps/thumbnail.jpeg>
</file>